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1"/>
  </p:notesMasterIdLst>
  <p:handoutMasterIdLst>
    <p:handoutMasterId r:id="rId32"/>
  </p:handoutMasterIdLst>
  <p:sldIdLst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8" autoAdjust="0"/>
    <p:restoredTop sz="94660"/>
  </p:normalViewPr>
  <p:slideViewPr>
    <p:cSldViewPr showGuides="1">
      <p:cViewPr>
        <p:scale>
          <a:sx n="87" d="100"/>
          <a:sy n="87" d="100"/>
        </p:scale>
        <p:origin x="-48" y="192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53C03-C60F-4FF5-BBBF-078D44B72E7D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6D9D-9483-42E7-8CD7-15EDE1A4DDC4}" type="datetime1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5F10-92B8-46C7-A107-1CF6EB1C2F18}" type="datetime1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0BF0-453F-47A9-9012-5AED3B22E7A1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6906E3-B742-4986-90B6-990F07048832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372C-B131-4034-B61F-BCF761990A4F}" type="datetime1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B50-D705-4567-8892-606DA8DDC082}" type="datetime1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3B8A-AC5E-448D-90F1-5F90DC8C0860}" type="datetime1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0D57-1DF2-4CE0-A88F-4398D994BF4C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1A79-789F-42C6-A798-E2703A37BA23}" type="datetime1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4BA6-2CAA-43FD-B6CB-325C80A91D3E}" type="datetime1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0D141A01-0FF1-467E-B344-8F7D0706474A}" type="datetime1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Walter Infant School and Nursery</a:t>
            </a:r>
          </a:p>
        </p:txBody>
      </p:sp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D08C6C-6F86-4AE8-9DAF-313B8AC5F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B9F1D00B-0309-46C4-A6F3-70A539965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6221" y="1556792"/>
            <a:ext cx="3790178" cy="4608512"/>
          </a:xfrm>
          <a:prstGeom prst="rect">
            <a:avLst/>
          </a:prstGeom>
        </p:spPr>
      </p:pic>
      <p:pic>
        <p:nvPicPr>
          <p:cNvPr id="8194" name="Picture 2" descr="Image result for love">
            <a:extLst>
              <a:ext uri="{FF2B5EF4-FFF2-40B4-BE49-F238E27FC236}">
                <a16:creationId xmlns="" xmlns:a16="http://schemas.microsoft.com/office/drawing/2014/main" id="{0F8A1C99-1622-4402-ABA1-780D3035B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85" y="980728"/>
            <a:ext cx="992895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63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484B56-78DC-4589-9422-F435093E9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4D8BE7F-6BEA-4EC6-852C-5185CB8D8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6220" y="1628800"/>
            <a:ext cx="3744416" cy="4747920"/>
          </a:xfrm>
          <a:prstGeom prst="rect">
            <a:avLst/>
          </a:prstGeom>
        </p:spPr>
      </p:pic>
      <p:pic>
        <p:nvPicPr>
          <p:cNvPr id="9218" name="Picture 2" descr="Image result for anti-bullying">
            <a:extLst>
              <a:ext uri="{FF2B5EF4-FFF2-40B4-BE49-F238E27FC236}">
                <a16:creationId xmlns="" xmlns:a16="http://schemas.microsoft.com/office/drawing/2014/main" id="{0EE1906A-988C-4BF3-89A8-89A2CC38B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36" y="1282595"/>
            <a:ext cx="7204335" cy="53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2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355B24-31E9-423C-AA48-9158E5EE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E619E849-37CD-4D29-AA55-94C2BC7EA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9490" y="1700808"/>
            <a:ext cx="3550691" cy="4603267"/>
          </a:xfrm>
          <a:prstGeom prst="rect">
            <a:avLst/>
          </a:prstGeom>
        </p:spPr>
      </p:pic>
      <p:pic>
        <p:nvPicPr>
          <p:cNvPr id="10242" name="Picture 2" descr="Image result for sustainability">
            <a:extLst>
              <a:ext uri="{FF2B5EF4-FFF2-40B4-BE49-F238E27FC236}">
                <a16:creationId xmlns="" xmlns:a16="http://schemas.microsoft.com/office/drawing/2014/main" id="{537D3D3A-8C87-4E71-9023-817D3BE30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56" y="1268760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41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6B194-7DC6-459D-A69B-17C68AE9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A2993D99-D02A-4CB5-AA88-937A5C4DB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705" y="1628800"/>
            <a:ext cx="3856261" cy="4958050"/>
          </a:xfrm>
          <a:prstGeom prst="rect">
            <a:avLst/>
          </a:prstGeom>
        </p:spPr>
      </p:pic>
      <p:pic>
        <p:nvPicPr>
          <p:cNvPr id="11266" name="Picture 2" descr="Image result for be the best">
            <a:extLst>
              <a:ext uri="{FF2B5EF4-FFF2-40B4-BE49-F238E27FC236}">
                <a16:creationId xmlns="" xmlns:a16="http://schemas.microsoft.com/office/drawing/2014/main" id="{48F63087-ED36-45A0-87EA-CE547612B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23" y="836710"/>
            <a:ext cx="6021289" cy="602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EB2410-52E2-4D41-90F1-DD8AF1A8B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49D4AD47-A363-49EA-9923-9D0230951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642" y="1628800"/>
            <a:ext cx="3392388" cy="4287978"/>
          </a:xfrm>
          <a:prstGeom prst="rect">
            <a:avLst/>
          </a:prstGeom>
        </p:spPr>
      </p:pic>
      <p:pic>
        <p:nvPicPr>
          <p:cNvPr id="12290" name="Picture 2" descr="Image result for resilience for children">
            <a:extLst>
              <a:ext uri="{FF2B5EF4-FFF2-40B4-BE49-F238E27FC236}">
                <a16:creationId xmlns="" xmlns:a16="http://schemas.microsoft.com/office/drawing/2014/main" id="{76E9EA1C-529E-4386-96A0-FD7AB94DC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40" y="768036"/>
            <a:ext cx="5258518" cy="555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92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8BE2B8-A359-4E2E-A5D7-3F06ECFD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4DB99C95-CA5A-42B8-8198-CE3054B33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8228" y="1556792"/>
            <a:ext cx="3731295" cy="4681853"/>
          </a:xfrm>
          <a:prstGeom prst="rect">
            <a:avLst/>
          </a:prstGeom>
        </p:spPr>
      </p:pic>
      <p:pic>
        <p:nvPicPr>
          <p:cNvPr id="13314" name="Picture 2" descr="Image result for bucket filler">
            <a:extLst>
              <a:ext uri="{FF2B5EF4-FFF2-40B4-BE49-F238E27FC236}">
                <a16:creationId xmlns="" xmlns:a16="http://schemas.microsoft.com/office/drawing/2014/main" id="{A4B4B04B-1459-45A2-9305-D22884104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79" y="1203122"/>
            <a:ext cx="5389191" cy="538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7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8BE3E1-C705-409B-BE86-E093CCD35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CEC89684-D9CD-4B2B-8603-1CC8010B8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0721" y="1700808"/>
            <a:ext cx="3568229" cy="4518838"/>
          </a:xfrm>
          <a:prstGeom prst="rect">
            <a:avLst/>
          </a:prstGeom>
        </p:spPr>
      </p:pic>
      <p:pic>
        <p:nvPicPr>
          <p:cNvPr id="14338" name="Picture 2" descr="Image result for gardening">
            <a:extLst>
              <a:ext uri="{FF2B5EF4-FFF2-40B4-BE49-F238E27FC236}">
                <a16:creationId xmlns="" xmlns:a16="http://schemas.microsoft.com/office/drawing/2014/main" id="{4D3C3C93-4405-4B3F-8BAC-F3397382D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55" y="1700808"/>
            <a:ext cx="7099560" cy="472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1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5F338-7B74-43B0-9916-DF3DD72A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4FB82082-6A09-41D1-8633-A78D63055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1682" y="1556792"/>
            <a:ext cx="3526308" cy="4505093"/>
          </a:xfrm>
          <a:prstGeom prst="rect">
            <a:avLst/>
          </a:prstGeom>
        </p:spPr>
      </p:pic>
      <p:pic>
        <p:nvPicPr>
          <p:cNvPr id="15362" name="Picture 2" descr="Image result for recycle for children">
            <a:extLst>
              <a:ext uri="{FF2B5EF4-FFF2-40B4-BE49-F238E27FC236}">
                <a16:creationId xmlns="" xmlns:a16="http://schemas.microsoft.com/office/drawing/2014/main" id="{2C6EE131-096F-40E6-B49C-00DFA03C6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0" y="1401207"/>
            <a:ext cx="10962964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61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EDA762-54BE-4B07-8483-A0FD4339F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B39B384F-6871-4628-ACB2-2278CD489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8320" y="1556792"/>
            <a:ext cx="3933031" cy="4991924"/>
          </a:xfrm>
          <a:prstGeom prst="rect">
            <a:avLst/>
          </a:prstGeom>
        </p:spPr>
      </p:pic>
      <p:pic>
        <p:nvPicPr>
          <p:cNvPr id="16386" name="Picture 2" descr="Image result for litter picking for children clipart">
            <a:extLst>
              <a:ext uri="{FF2B5EF4-FFF2-40B4-BE49-F238E27FC236}">
                <a16:creationId xmlns="" xmlns:a16="http://schemas.microsoft.com/office/drawing/2014/main" id="{36461E4D-DE8D-429B-ABBE-E57DB1CCA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44" y="980432"/>
            <a:ext cx="7951044" cy="58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9724AC-1FDD-4678-B20C-D769C086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E4D65FEF-6966-4743-8640-199B980E3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1682" y="1700808"/>
            <a:ext cx="3526308" cy="4263749"/>
          </a:xfrm>
          <a:prstGeom prst="rect">
            <a:avLst/>
          </a:prstGeom>
        </p:spPr>
      </p:pic>
      <p:pic>
        <p:nvPicPr>
          <p:cNvPr id="17410" name="Picture 2" descr="Image result for honesty pictures for kids clipart">
            <a:extLst>
              <a:ext uri="{FF2B5EF4-FFF2-40B4-BE49-F238E27FC236}">
                <a16:creationId xmlns="" xmlns:a16="http://schemas.microsoft.com/office/drawing/2014/main" id="{FC690C27-8AC6-4EB3-B8B5-D57E424CC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96" y="202276"/>
            <a:ext cx="7836173" cy="58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01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 bwMode="white">
          <a:xfrm>
            <a:off x="1593436" y="177800"/>
            <a:ext cx="9782801" cy="12398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What is advent?</a:t>
            </a:r>
          </a:p>
        </p:txBody>
      </p:sp>
      <p:pic>
        <p:nvPicPr>
          <p:cNvPr id="1026" name="Picture 2" descr="Image result for advent candles">
            <a:extLst>
              <a:ext uri="{FF2B5EF4-FFF2-40B4-BE49-F238E27FC236}">
                <a16:creationId xmlns="" xmlns:a16="http://schemas.microsoft.com/office/drawing/2014/main" id="{1EB6F13C-1D81-492A-9623-B64E4DD70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5"/>
          <a:stretch/>
        </p:blipFill>
        <p:spPr bwMode="auto">
          <a:xfrm>
            <a:off x="4064366" y="2348880"/>
            <a:ext cx="4840941" cy="382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85730D-1ED9-4964-803E-3AB3EA92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FBBC813-83D7-4EA9-A997-D71DE290A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6807" y="1556792"/>
            <a:ext cx="3736057" cy="4641768"/>
          </a:xfrm>
          <a:prstGeom prst="rect">
            <a:avLst/>
          </a:prstGeom>
        </p:spPr>
      </p:pic>
      <p:pic>
        <p:nvPicPr>
          <p:cNvPr id="18434" name="Picture 2" descr="Image result for share a hug children">
            <a:extLst>
              <a:ext uri="{FF2B5EF4-FFF2-40B4-BE49-F238E27FC236}">
                <a16:creationId xmlns="" xmlns:a16="http://schemas.microsoft.com/office/drawing/2014/main" id="{1C1B0BC6-A31D-4136-8319-5A0F22DB3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43" y="783170"/>
            <a:ext cx="7603381" cy="607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B3CF9F-D871-4D39-8D06-878806AB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EDE81757-6160-42E1-857D-0E175B420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1729" y="1772816"/>
            <a:ext cx="3525366" cy="4258642"/>
          </a:xfrm>
          <a:prstGeom prst="rect">
            <a:avLst/>
          </a:prstGeom>
        </p:spPr>
      </p:pic>
      <p:pic>
        <p:nvPicPr>
          <p:cNvPr id="19458" name="Picture 2" descr="Image result for smile">
            <a:extLst>
              <a:ext uri="{FF2B5EF4-FFF2-40B4-BE49-F238E27FC236}">
                <a16:creationId xmlns="" xmlns:a16="http://schemas.microsoft.com/office/drawing/2014/main" id="{63700807-6BFA-4C04-A120-18F4BE5D0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295400"/>
            <a:ext cx="9082014" cy="508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3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7E8F80-E475-4A4D-B2BA-00A2E570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D903ECCD-FFCF-4A86-837C-38E40C79A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6424" y="1628800"/>
            <a:ext cx="3876823" cy="4634363"/>
          </a:xfrm>
          <a:prstGeom prst="rect">
            <a:avLst/>
          </a:prstGeom>
        </p:spPr>
      </p:pic>
      <p:pic>
        <p:nvPicPr>
          <p:cNvPr id="20482" name="Picture 2" descr="Image result for before you speak think">
            <a:extLst>
              <a:ext uri="{FF2B5EF4-FFF2-40B4-BE49-F238E27FC236}">
                <a16:creationId xmlns="" xmlns:a16="http://schemas.microsoft.com/office/drawing/2014/main" id="{D98B99DD-CBB9-4952-B752-AD198F86B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96" y="198590"/>
            <a:ext cx="4697883" cy="666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97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D7D822-2888-4A73-85DA-813917FD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19552E4C-28BC-471C-887C-EC5DC674E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0236" y="1556792"/>
            <a:ext cx="3546686" cy="4336378"/>
          </a:xfrm>
          <a:prstGeom prst="rect">
            <a:avLst/>
          </a:prstGeom>
        </p:spPr>
      </p:pic>
      <p:pic>
        <p:nvPicPr>
          <p:cNvPr id="21506" name="Picture 2" descr="Image result for joy">
            <a:extLst>
              <a:ext uri="{FF2B5EF4-FFF2-40B4-BE49-F238E27FC236}">
                <a16:creationId xmlns="" xmlns:a16="http://schemas.microsoft.com/office/drawing/2014/main" id="{74CB7CC3-A91F-43A8-A50C-982391606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34" y="1556792"/>
            <a:ext cx="6961956" cy="464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2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D52168-BED0-4485-81C1-24E7210A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4EE26D63-7BA2-4556-B216-F27AD3E6A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7312" y="1556792"/>
            <a:ext cx="3315047" cy="4018239"/>
          </a:xfrm>
          <a:prstGeom prst="rect">
            <a:avLst/>
          </a:prstGeom>
        </p:spPr>
      </p:pic>
      <p:pic>
        <p:nvPicPr>
          <p:cNvPr id="22530" name="Picture 2" descr="Image result for peace">
            <a:extLst>
              <a:ext uri="{FF2B5EF4-FFF2-40B4-BE49-F238E27FC236}">
                <a16:creationId xmlns="" xmlns:a16="http://schemas.microsoft.com/office/drawing/2014/main" id="{ECD13B72-FF06-4190-845A-C3A7AE38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48" y="404664"/>
            <a:ext cx="8942909" cy="581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4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78BDEB-0B80-46C6-8B2A-BE31F7D39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DCB210B0-74EE-4901-94CA-1173346B6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8228" y="1556792"/>
            <a:ext cx="3796332" cy="4912901"/>
          </a:xfrm>
          <a:prstGeom prst="rect">
            <a:avLst/>
          </a:prstGeom>
        </p:spPr>
      </p:pic>
      <p:pic>
        <p:nvPicPr>
          <p:cNvPr id="23554" name="Picture 2" descr="Image result for respect">
            <a:extLst>
              <a:ext uri="{FF2B5EF4-FFF2-40B4-BE49-F238E27FC236}">
                <a16:creationId xmlns="" xmlns:a16="http://schemas.microsoft.com/office/drawing/2014/main" id="{29407E26-ECB1-4151-8033-F944CB014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90" y="692696"/>
            <a:ext cx="11174008" cy="518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99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D8714-63E7-4DE8-B694-73E3088B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07690FA0-50AA-43D9-A031-803819E9F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4212" y="1437650"/>
            <a:ext cx="3790528" cy="4833658"/>
          </a:xfrm>
          <a:prstGeom prst="rect">
            <a:avLst/>
          </a:prstGeom>
        </p:spPr>
      </p:pic>
      <p:pic>
        <p:nvPicPr>
          <p:cNvPr id="24578" name="Picture 2" descr="Image result for walter infant school">
            <a:extLst>
              <a:ext uri="{FF2B5EF4-FFF2-40B4-BE49-F238E27FC236}">
                <a16:creationId xmlns="" xmlns:a16="http://schemas.microsoft.com/office/drawing/2014/main" id="{31FB20B5-C7D0-40CC-9EDD-DDC2E2847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547"/>
            <a:ext cx="12130314" cy="46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5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5ECFF0-CE52-41F7-9544-DB8019F5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Walter Advent Calendar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EA4B56-4E59-4109-A1E5-FC73B7135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7" r="2084" b="11451"/>
          <a:stretch/>
        </p:blipFill>
        <p:spPr>
          <a:xfrm>
            <a:off x="4942284" y="1916832"/>
            <a:ext cx="3240360" cy="4061618"/>
          </a:xfrm>
          <a:prstGeom prst="rect">
            <a:avLst/>
          </a:prstGeom>
        </p:spPr>
      </p:pic>
      <p:pic>
        <p:nvPicPr>
          <p:cNvPr id="1026" name="Picture 2" descr="Image result for hope">
            <a:extLst>
              <a:ext uri="{FF2B5EF4-FFF2-40B4-BE49-F238E27FC236}">
                <a16:creationId xmlns="" xmlns:a16="http://schemas.microsoft.com/office/drawing/2014/main" id="{90EE57D3-0806-48B6-966A-85CCF32EFA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7" y="1600200"/>
            <a:ext cx="952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2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D93D87-F990-441C-A82F-9383D4CF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2449D3BC-6D66-461A-B038-974143F6C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52" y="1700808"/>
            <a:ext cx="3427343" cy="4338581"/>
          </a:xfrm>
          <a:prstGeom prst="rect">
            <a:avLst/>
          </a:prstGeom>
        </p:spPr>
      </p:pic>
      <p:pic>
        <p:nvPicPr>
          <p:cNvPr id="2052" name="Picture 4" descr="Image result for kindness">
            <a:extLst>
              <a:ext uri="{FF2B5EF4-FFF2-40B4-BE49-F238E27FC236}">
                <a16:creationId xmlns="" xmlns:a16="http://schemas.microsoft.com/office/drawing/2014/main" id="{A6442FCC-00F6-47C1-B071-7C0039D08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2" y="1052513"/>
            <a:ext cx="5477593" cy="546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9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0E35C3-F41E-4923-83B8-F18110F5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3AED3713-37A1-448A-974B-4ECE64D26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6347" y="1433661"/>
            <a:ext cx="3596977" cy="4269694"/>
          </a:xfrm>
          <a:prstGeom prst="rect">
            <a:avLst/>
          </a:prstGeom>
        </p:spPr>
      </p:pic>
      <p:pic>
        <p:nvPicPr>
          <p:cNvPr id="3074" name="Picture 2" descr="Image result for friendship">
            <a:extLst>
              <a:ext uri="{FF2B5EF4-FFF2-40B4-BE49-F238E27FC236}">
                <a16:creationId xmlns="" xmlns:a16="http://schemas.microsoft.com/office/drawing/2014/main" id="{EF1404A3-FA13-4DEF-A397-1B96B0692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980728"/>
            <a:ext cx="790530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527A69-7123-4B9D-99F9-E05C915D8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43F8B944-B5C0-49CB-9977-C952614B5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4212" y="1417637"/>
            <a:ext cx="4227338" cy="5076070"/>
          </a:xfrm>
          <a:prstGeom prst="rect">
            <a:avLst/>
          </a:prstGeom>
        </p:spPr>
      </p:pic>
      <p:pic>
        <p:nvPicPr>
          <p:cNvPr id="4098" name="Picture 2" descr="Image result for patience">
            <a:extLst>
              <a:ext uri="{FF2B5EF4-FFF2-40B4-BE49-F238E27FC236}">
                <a16:creationId xmlns="" xmlns:a16="http://schemas.microsoft.com/office/drawing/2014/main" id="{C9FE2EBC-9B63-4A59-9DB0-38F85D0E9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52413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D2A8B-6F92-4DE4-8711-EC78F5FB0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F91CD0FF-BB22-4890-8249-BEF47A37A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8228" y="1556792"/>
            <a:ext cx="3660799" cy="4628596"/>
          </a:xfrm>
          <a:prstGeom prst="rect">
            <a:avLst/>
          </a:prstGeom>
        </p:spPr>
      </p:pic>
      <p:pic>
        <p:nvPicPr>
          <p:cNvPr id="5122" name="Picture 2" descr="Image result for children laughing">
            <a:extLst>
              <a:ext uri="{FF2B5EF4-FFF2-40B4-BE49-F238E27FC236}">
                <a16:creationId xmlns="" xmlns:a16="http://schemas.microsoft.com/office/drawing/2014/main" id="{2465BAD8-64E0-483A-A88B-86137BAD6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02" y="593728"/>
            <a:ext cx="8740850" cy="60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2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2D991F-1DF0-48FF-84A0-54BB048E1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8A4BD994-1A94-45C2-B53E-9059A8B01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1580" y="1628800"/>
            <a:ext cx="3646512" cy="4536939"/>
          </a:xfrm>
          <a:prstGeom prst="rect">
            <a:avLst/>
          </a:prstGeom>
        </p:spPr>
      </p:pic>
      <p:pic>
        <p:nvPicPr>
          <p:cNvPr id="6146" name="Picture 2" descr="Image result for empathy for children">
            <a:extLst>
              <a:ext uri="{FF2B5EF4-FFF2-40B4-BE49-F238E27FC236}">
                <a16:creationId xmlns="" xmlns:a16="http://schemas.microsoft.com/office/drawing/2014/main" id="{5A507B9A-72B3-4024-AAF0-C376786D6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1543050"/>
            <a:ext cx="7770568" cy="483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73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AE728C-D406-437F-BCC2-A725B6099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A7F0B425-F1AA-4FC6-812C-D739C7680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8432" y="1628800"/>
            <a:ext cx="3732807" cy="4505112"/>
          </a:xfrm>
          <a:prstGeom prst="rect">
            <a:avLst/>
          </a:prstGeom>
        </p:spPr>
      </p:pic>
      <p:pic>
        <p:nvPicPr>
          <p:cNvPr id="7170" name="Picture 2" descr="Image result for fun">
            <a:extLst>
              <a:ext uri="{FF2B5EF4-FFF2-40B4-BE49-F238E27FC236}">
                <a16:creationId xmlns="" xmlns:a16="http://schemas.microsoft.com/office/drawing/2014/main" id="{2A92AD1B-3722-40BF-9ADF-A0A98B7A4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27" y="539866"/>
            <a:ext cx="7556897" cy="63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1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nowflak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Snowflakes design slides.potx" id="{DEE1F0AD-706A-4F4C-823D-ADFE5851E3EA}" vid="{52425298-8660-4232-B133-1A88C14B38E6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15ED37-D514-41C3-9B3C-B262145D17B7}">
  <ds:schemaRefs>
    <ds:schemaRef ds:uri="a4f35948-e619-41b3-aa29-22878b09cfd2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40262f94-9f35-4ac3-9a90-690165a166b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15</Words>
  <Application>Microsoft Office PowerPoint</Application>
  <PresentationFormat>Custom</PresentationFormat>
  <Paragraphs>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Snowflakes design template</vt:lpstr>
      <vt:lpstr>Advent </vt:lpstr>
      <vt:lpstr>What is advent?</vt:lpstr>
      <vt:lpstr>A Walter Advent Calendar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</dc:title>
  <dc:creator>Judy Wheeler</dc:creator>
  <cp:lastModifiedBy>Debbie Janes</cp:lastModifiedBy>
  <cp:revision>11</cp:revision>
  <dcterms:created xsi:type="dcterms:W3CDTF">2019-11-28T08:27:12Z</dcterms:created>
  <dcterms:modified xsi:type="dcterms:W3CDTF">2020-03-12T11:32:20Z</dcterms:modified>
</cp:coreProperties>
</file>