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4" r:id="rId4"/>
    <p:sldId id="258" r:id="rId5"/>
    <p:sldId id="259" r:id="rId6"/>
    <p:sldId id="272" r:id="rId7"/>
    <p:sldId id="260" r:id="rId8"/>
    <p:sldId id="261" r:id="rId9"/>
    <p:sldId id="285" r:id="rId10"/>
    <p:sldId id="274" r:id="rId11"/>
    <p:sldId id="275" r:id="rId12"/>
    <p:sldId id="276" r:id="rId13"/>
    <p:sldId id="279" r:id="rId14"/>
    <p:sldId id="278" r:id="rId15"/>
    <p:sldId id="277" r:id="rId16"/>
    <p:sldId id="288" r:id="rId17"/>
    <p:sldId id="266" r:id="rId18"/>
    <p:sldId id="290" r:id="rId19"/>
    <p:sldId id="289" r:id="rId20"/>
    <p:sldId id="265" r:id="rId21"/>
    <p:sldId id="291" r:id="rId22"/>
    <p:sldId id="292" r:id="rId23"/>
    <p:sldId id="283" r:id="rId24"/>
    <p:sldId id="287" r:id="rId25"/>
    <p:sldId id="286" r:id="rId26"/>
    <p:sldId id="267" r:id="rId27"/>
    <p:sldId id="268" r:id="rId28"/>
    <p:sldId id="281" r:id="rId29"/>
    <p:sldId id="270"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10/2/2026</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10/2/2026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3BFE2-83B7-4B0A-B9D3-AB28331082B3}"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41D2AC3-6A0B-4169-B1EA-E3AE8B351BDD}"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4B9363-8B87-41B7-9F8E-64519CBB8F34}"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EF5746-5284-4951-9F37-7AE924EDBCB7}"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2398B29-7265-4A65-A2A4-6703C057B7C1}" type="datetimeFigureOut">
              <a:rPr lang="en-US" dirty="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28FBA082-94DF-4C4B-A041-6624924AB0A8}" type="datetimeFigureOut">
              <a:rPr lang="en-US" dirty="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B27686C4-3AB5-4E0C-86CA-FB108C350AA9}" type="datetimeFigureOut">
              <a:rPr lang="en-US" dirty="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10/2/2026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XgxRHa26JLo"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bbc.co.uk/bitesize/articles/z76gr2p#zbxddp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l-JYvvga5oE"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iNw_IxpNDkk" TargetMode="External"/><Relationship Id="rId2" Type="http://schemas.openxmlformats.org/officeDocument/2006/relationships/hyperlink" Target="https://www.youtube.com/watch?v=3T5cPaZIW8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4F946-6F59-406C-9AF6-C1A126BCBD68}"/>
              </a:ext>
            </a:extLst>
          </p:cNvPr>
          <p:cNvSpPr>
            <a:spLocks noGrp="1"/>
          </p:cNvSpPr>
          <p:nvPr>
            <p:ph type="ctrTitle"/>
          </p:nvPr>
        </p:nvSpPr>
        <p:spPr/>
        <p:txBody>
          <a:bodyPr/>
          <a:lstStyle/>
          <a:p>
            <a:r>
              <a:rPr lang="en-GB" dirty="0"/>
              <a:t>democracy</a:t>
            </a:r>
          </a:p>
        </p:txBody>
      </p:sp>
      <p:sp>
        <p:nvSpPr>
          <p:cNvPr id="3" name="Subtitle 2">
            <a:extLst>
              <a:ext uri="{FF2B5EF4-FFF2-40B4-BE49-F238E27FC236}">
                <a16:creationId xmlns:a16="http://schemas.microsoft.com/office/drawing/2014/main" id="{7F305764-95C0-40D1-97B5-7624DB4F8F91}"/>
              </a:ext>
            </a:extLst>
          </p:cNvPr>
          <p:cNvSpPr>
            <a:spLocks noGrp="1"/>
          </p:cNvSpPr>
          <p:nvPr>
            <p:ph type="subTitle" idx="1"/>
          </p:nvPr>
        </p:nvSpPr>
        <p:spPr/>
        <p:txBody>
          <a:bodyPr/>
          <a:lstStyle/>
          <a:p>
            <a:r>
              <a:rPr lang="en-GB" dirty="0"/>
              <a:t>@ Walter infant school and nursery</a:t>
            </a:r>
          </a:p>
        </p:txBody>
      </p:sp>
      <p:pic>
        <p:nvPicPr>
          <p:cNvPr id="4" name="Picture 3">
            <a:extLst>
              <a:ext uri="{FF2B5EF4-FFF2-40B4-BE49-F238E27FC236}">
                <a16:creationId xmlns:a16="http://schemas.microsoft.com/office/drawing/2014/main" id="{567B9C7D-F0FF-4907-945E-E6DB99E134FD}"/>
              </a:ext>
            </a:extLst>
          </p:cNvPr>
          <p:cNvPicPr>
            <a:picLocks noChangeAspect="1"/>
          </p:cNvPicPr>
          <p:nvPr/>
        </p:nvPicPr>
        <p:blipFill rotWithShape="1">
          <a:blip r:embed="rId2"/>
          <a:srcRect l="3674"/>
          <a:stretch/>
        </p:blipFill>
        <p:spPr>
          <a:xfrm rot="21441970">
            <a:off x="206308" y="446940"/>
            <a:ext cx="5411164" cy="2977318"/>
          </a:xfrm>
          <a:prstGeom prst="rect">
            <a:avLst/>
          </a:prstGeom>
        </p:spPr>
      </p:pic>
      <p:sp>
        <p:nvSpPr>
          <p:cNvPr id="5" name="TextBox 4">
            <a:extLst>
              <a:ext uri="{FF2B5EF4-FFF2-40B4-BE49-F238E27FC236}">
                <a16:creationId xmlns:a16="http://schemas.microsoft.com/office/drawing/2014/main" id="{9048DD8E-5B27-4224-8A6F-6B4FA147BC68}"/>
              </a:ext>
            </a:extLst>
          </p:cNvPr>
          <p:cNvSpPr txBox="1"/>
          <p:nvPr/>
        </p:nvSpPr>
        <p:spPr>
          <a:xfrm>
            <a:off x="620785" y="5285064"/>
            <a:ext cx="5062238" cy="654342"/>
          </a:xfrm>
          <a:prstGeom prst="rect">
            <a:avLst/>
          </a:prstGeom>
          <a:noFill/>
        </p:spPr>
        <p:txBody>
          <a:bodyPr wrap="square" rtlCol="0">
            <a:spAutoFit/>
          </a:bodyPr>
          <a:lstStyle/>
          <a:p>
            <a:r>
              <a:rPr lang="en-GB" dirty="0">
                <a:hlinkClick r:id="rId3"/>
              </a:rPr>
              <a:t>Relaxing Music For Children - Be Calm and Focused (cute animals) | 3 Hours Extended Mix</a:t>
            </a:r>
            <a:endParaRPr lang="en-GB" dirty="0"/>
          </a:p>
        </p:txBody>
      </p:sp>
    </p:spTree>
    <p:extLst>
      <p:ext uri="{BB962C8B-B14F-4D97-AF65-F5344CB8AC3E}">
        <p14:creationId xmlns:p14="http://schemas.microsoft.com/office/powerpoint/2010/main" val="983654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86EF7-47EE-43E8-AE0F-8F8A408A01D6}"/>
              </a:ext>
            </a:extLst>
          </p:cNvPr>
          <p:cNvSpPr>
            <a:spLocks noGrp="1"/>
          </p:cNvSpPr>
          <p:nvPr>
            <p:ph type="title"/>
          </p:nvPr>
        </p:nvSpPr>
        <p:spPr/>
        <p:txBody>
          <a:bodyPr/>
          <a:lstStyle/>
          <a:p>
            <a:r>
              <a:rPr lang="en-GB" dirty="0"/>
              <a:t>Democracy…what is it?</a:t>
            </a:r>
          </a:p>
        </p:txBody>
      </p:sp>
      <p:sp>
        <p:nvSpPr>
          <p:cNvPr id="3" name="Content Placeholder 2">
            <a:extLst>
              <a:ext uri="{FF2B5EF4-FFF2-40B4-BE49-F238E27FC236}">
                <a16:creationId xmlns:a16="http://schemas.microsoft.com/office/drawing/2014/main" id="{C5BA4B1B-C70B-435D-BECE-C289DDB8F9B9}"/>
              </a:ext>
            </a:extLst>
          </p:cNvPr>
          <p:cNvSpPr>
            <a:spLocks noGrp="1"/>
          </p:cNvSpPr>
          <p:nvPr>
            <p:ph sz="quarter" idx="13"/>
          </p:nvPr>
        </p:nvSpPr>
        <p:spPr/>
        <p:txBody>
          <a:bodyPr/>
          <a:lstStyle/>
          <a:p>
            <a:r>
              <a:rPr lang="en-GB" dirty="0"/>
              <a:t>A president of the united states of America, from a long, long time ago said…”Of the people, by the people, for the people“! Abraham </a:t>
            </a:r>
            <a:r>
              <a:rPr lang="en-GB" dirty="0" err="1"/>
              <a:t>lincoln</a:t>
            </a:r>
            <a:endParaRPr lang="en-GB" dirty="0"/>
          </a:p>
          <a:p>
            <a:r>
              <a:rPr lang="en-GB" dirty="0"/>
              <a:t>Who are the most important people in our school?</a:t>
            </a:r>
          </a:p>
        </p:txBody>
      </p:sp>
      <p:pic>
        <p:nvPicPr>
          <p:cNvPr id="4" name="Picture 3">
            <a:extLst>
              <a:ext uri="{FF2B5EF4-FFF2-40B4-BE49-F238E27FC236}">
                <a16:creationId xmlns:a16="http://schemas.microsoft.com/office/drawing/2014/main" id="{DB7BA671-6BF6-409C-B1D5-0DC18D021069}"/>
              </a:ext>
            </a:extLst>
          </p:cNvPr>
          <p:cNvPicPr>
            <a:picLocks noChangeAspect="1"/>
          </p:cNvPicPr>
          <p:nvPr/>
        </p:nvPicPr>
        <p:blipFill>
          <a:blip r:embed="rId2"/>
          <a:stretch>
            <a:fillRect/>
          </a:stretch>
        </p:blipFill>
        <p:spPr>
          <a:xfrm>
            <a:off x="8449813" y="3546811"/>
            <a:ext cx="1885424" cy="2474716"/>
          </a:xfrm>
          <a:prstGeom prst="rect">
            <a:avLst/>
          </a:prstGeom>
        </p:spPr>
      </p:pic>
    </p:spTree>
    <p:extLst>
      <p:ext uri="{BB962C8B-B14F-4D97-AF65-F5344CB8AC3E}">
        <p14:creationId xmlns:p14="http://schemas.microsoft.com/office/powerpoint/2010/main" val="117050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6A5C-D8ED-453C-B1BD-CE5B8EC5D60D}"/>
              </a:ext>
            </a:extLst>
          </p:cNvPr>
          <p:cNvSpPr>
            <a:spLocks noGrp="1"/>
          </p:cNvSpPr>
          <p:nvPr>
            <p:ph type="title"/>
          </p:nvPr>
        </p:nvSpPr>
        <p:spPr/>
        <p:txBody>
          <a:bodyPr/>
          <a:lstStyle/>
          <a:p>
            <a:r>
              <a:rPr lang="en-GB" dirty="0"/>
              <a:t>What is democracy?</a:t>
            </a:r>
          </a:p>
        </p:txBody>
      </p:sp>
      <p:sp>
        <p:nvSpPr>
          <p:cNvPr id="3" name="Content Placeholder 2">
            <a:extLst>
              <a:ext uri="{FF2B5EF4-FFF2-40B4-BE49-F238E27FC236}">
                <a16:creationId xmlns:a16="http://schemas.microsoft.com/office/drawing/2014/main" id="{B02BA405-2ABA-4331-AC1B-D0EF622B3136}"/>
              </a:ext>
            </a:extLst>
          </p:cNvPr>
          <p:cNvSpPr>
            <a:spLocks noGrp="1"/>
          </p:cNvSpPr>
          <p:nvPr>
            <p:ph sz="quarter" idx="13"/>
          </p:nvPr>
        </p:nvSpPr>
        <p:spPr/>
        <p:txBody>
          <a:bodyPr/>
          <a:lstStyle/>
          <a:p>
            <a:r>
              <a:rPr lang="en-GB" dirty="0">
                <a:hlinkClick r:id="rId2"/>
              </a:rPr>
              <a:t>What is democracy? | KS2 Citizenship | Primary - BBC Bitesize</a:t>
            </a:r>
            <a:endParaRPr lang="en-GB" dirty="0"/>
          </a:p>
          <a:p>
            <a:endParaRPr lang="en-GB" dirty="0"/>
          </a:p>
        </p:txBody>
      </p:sp>
      <p:pic>
        <p:nvPicPr>
          <p:cNvPr id="4" name="Picture 3">
            <a:extLst>
              <a:ext uri="{FF2B5EF4-FFF2-40B4-BE49-F238E27FC236}">
                <a16:creationId xmlns:a16="http://schemas.microsoft.com/office/drawing/2014/main" id="{8E89943B-60D1-4988-9236-83A74CFA0ABE}"/>
              </a:ext>
            </a:extLst>
          </p:cNvPr>
          <p:cNvPicPr>
            <a:picLocks noChangeAspect="1"/>
          </p:cNvPicPr>
          <p:nvPr/>
        </p:nvPicPr>
        <p:blipFill>
          <a:blip r:embed="rId3"/>
          <a:stretch>
            <a:fillRect/>
          </a:stretch>
        </p:blipFill>
        <p:spPr>
          <a:xfrm>
            <a:off x="7724818" y="2361677"/>
            <a:ext cx="3705225" cy="2714625"/>
          </a:xfrm>
          <a:prstGeom prst="rect">
            <a:avLst/>
          </a:prstGeom>
        </p:spPr>
      </p:pic>
    </p:spTree>
    <p:extLst>
      <p:ext uri="{BB962C8B-B14F-4D97-AF65-F5344CB8AC3E}">
        <p14:creationId xmlns:p14="http://schemas.microsoft.com/office/powerpoint/2010/main" val="2930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8B-3CA5-4970-BED4-5A76AD5402C8}"/>
              </a:ext>
            </a:extLst>
          </p:cNvPr>
          <p:cNvSpPr>
            <a:spLocks noGrp="1"/>
          </p:cNvSpPr>
          <p:nvPr>
            <p:ph type="title"/>
          </p:nvPr>
        </p:nvSpPr>
        <p:spPr/>
        <p:txBody>
          <a:bodyPr/>
          <a:lstStyle/>
          <a:p>
            <a:r>
              <a:rPr lang="en-GB" dirty="0"/>
              <a:t>The children</a:t>
            </a:r>
          </a:p>
        </p:txBody>
      </p:sp>
      <p:pic>
        <p:nvPicPr>
          <p:cNvPr id="7" name="Content Placeholder 6">
            <a:extLst>
              <a:ext uri="{FF2B5EF4-FFF2-40B4-BE49-F238E27FC236}">
                <a16:creationId xmlns:a16="http://schemas.microsoft.com/office/drawing/2014/main" id="{11A88A2A-AF6D-4A8A-9782-B116E5AD9811}"/>
              </a:ext>
            </a:extLst>
          </p:cNvPr>
          <p:cNvPicPr>
            <a:picLocks noGrp="1" noChangeAspect="1"/>
          </p:cNvPicPr>
          <p:nvPr>
            <p:ph sz="quarter" idx="13"/>
          </p:nvPr>
        </p:nvPicPr>
        <p:blipFill>
          <a:blip r:embed="rId2"/>
          <a:stretch>
            <a:fillRect/>
          </a:stretch>
        </p:blipFill>
        <p:spPr>
          <a:xfrm>
            <a:off x="2586829" y="1837765"/>
            <a:ext cx="6307666" cy="3311525"/>
          </a:xfrm>
          <a:prstGeom prst="rect">
            <a:avLst/>
          </a:prstGeom>
        </p:spPr>
      </p:pic>
    </p:spTree>
    <p:extLst>
      <p:ext uri="{BB962C8B-B14F-4D97-AF65-F5344CB8AC3E}">
        <p14:creationId xmlns:p14="http://schemas.microsoft.com/office/powerpoint/2010/main" val="1876958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6F42D-6056-43F9-9BE5-E17AF15D3C65}"/>
              </a:ext>
            </a:extLst>
          </p:cNvPr>
          <p:cNvSpPr>
            <a:spLocks noGrp="1"/>
          </p:cNvSpPr>
          <p:nvPr>
            <p:ph type="title"/>
          </p:nvPr>
        </p:nvSpPr>
        <p:spPr/>
        <p:txBody>
          <a:bodyPr>
            <a:normAutofit fontScale="90000"/>
          </a:bodyPr>
          <a:lstStyle/>
          <a:p>
            <a:r>
              <a:rPr lang="en-GB" dirty="0"/>
              <a:t>We need to make sure you have a voice</a:t>
            </a:r>
          </a:p>
        </p:txBody>
      </p:sp>
      <p:sp>
        <p:nvSpPr>
          <p:cNvPr id="3" name="Content Placeholder 2">
            <a:extLst>
              <a:ext uri="{FF2B5EF4-FFF2-40B4-BE49-F238E27FC236}">
                <a16:creationId xmlns:a16="http://schemas.microsoft.com/office/drawing/2014/main" id="{F307D0C4-4E9C-43E6-B2DE-53BFD1612D29}"/>
              </a:ext>
            </a:extLst>
          </p:cNvPr>
          <p:cNvSpPr>
            <a:spLocks noGrp="1"/>
          </p:cNvSpPr>
          <p:nvPr>
            <p:ph sz="quarter" idx="13"/>
          </p:nvPr>
        </p:nvSpPr>
        <p:spPr/>
        <p:txBody>
          <a:bodyPr/>
          <a:lstStyle/>
          <a:p>
            <a:r>
              <a:rPr lang="en-GB" dirty="0"/>
              <a:t>Democracy means 'rule by the people'. In a democracy, like the United Kingdom, the people elect the government hoping that they can help to make a difference. They do this by voting in elections .</a:t>
            </a:r>
          </a:p>
          <a:p>
            <a:r>
              <a:rPr lang="en-GB" dirty="0"/>
              <a:t>Democracy is one of the fundamental </a:t>
            </a:r>
            <a:r>
              <a:rPr lang="en-GB" dirty="0" err="1"/>
              <a:t>british</a:t>
            </a:r>
            <a:r>
              <a:rPr lang="en-GB" dirty="0"/>
              <a:t> values…some countries do not have democratic elections.  We are lucky to be able to have the chance to vote for our government!</a:t>
            </a:r>
          </a:p>
        </p:txBody>
      </p:sp>
      <p:pic>
        <p:nvPicPr>
          <p:cNvPr id="4" name="Picture 3">
            <a:extLst>
              <a:ext uri="{FF2B5EF4-FFF2-40B4-BE49-F238E27FC236}">
                <a16:creationId xmlns:a16="http://schemas.microsoft.com/office/drawing/2014/main" id="{F9B8B89F-51FF-4CFE-B144-E82030A151C1}"/>
              </a:ext>
            </a:extLst>
          </p:cNvPr>
          <p:cNvPicPr>
            <a:picLocks noChangeAspect="1"/>
          </p:cNvPicPr>
          <p:nvPr/>
        </p:nvPicPr>
        <p:blipFill>
          <a:blip r:embed="rId2"/>
          <a:stretch>
            <a:fillRect/>
          </a:stretch>
        </p:blipFill>
        <p:spPr>
          <a:xfrm>
            <a:off x="1853789" y="685800"/>
            <a:ext cx="7591425" cy="4467225"/>
          </a:xfrm>
          <a:prstGeom prst="rect">
            <a:avLst/>
          </a:prstGeom>
        </p:spPr>
      </p:pic>
    </p:spTree>
    <p:extLst>
      <p:ext uri="{BB962C8B-B14F-4D97-AF65-F5344CB8AC3E}">
        <p14:creationId xmlns:p14="http://schemas.microsoft.com/office/powerpoint/2010/main" val="94841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F973-7D7B-453C-AD90-79CB864526E2}"/>
              </a:ext>
            </a:extLst>
          </p:cNvPr>
          <p:cNvSpPr>
            <a:spLocks noGrp="1"/>
          </p:cNvSpPr>
          <p:nvPr>
            <p:ph type="title"/>
          </p:nvPr>
        </p:nvSpPr>
        <p:spPr/>
        <p:txBody>
          <a:bodyPr/>
          <a:lstStyle/>
          <a:p>
            <a:r>
              <a:rPr lang="en-GB" dirty="0"/>
              <a:t>Our prime minister</a:t>
            </a:r>
          </a:p>
        </p:txBody>
      </p:sp>
      <p:sp>
        <p:nvSpPr>
          <p:cNvPr id="5" name="Content Placeholder 4">
            <a:extLst>
              <a:ext uri="{FF2B5EF4-FFF2-40B4-BE49-F238E27FC236}">
                <a16:creationId xmlns:a16="http://schemas.microsoft.com/office/drawing/2014/main" id="{64321805-4B24-41D3-9822-132B45E7A623}"/>
              </a:ext>
            </a:extLst>
          </p:cNvPr>
          <p:cNvSpPr>
            <a:spLocks noGrp="1"/>
          </p:cNvSpPr>
          <p:nvPr>
            <p:ph sz="quarter" idx="13"/>
          </p:nvPr>
        </p:nvSpPr>
        <p:spPr/>
        <p:txBody>
          <a:bodyPr/>
          <a:lstStyle/>
          <a:p>
            <a:endParaRPr lang="en-GB" dirty="0"/>
          </a:p>
        </p:txBody>
      </p:sp>
      <p:pic>
        <p:nvPicPr>
          <p:cNvPr id="3" name="Picture 2">
            <a:extLst>
              <a:ext uri="{FF2B5EF4-FFF2-40B4-BE49-F238E27FC236}">
                <a16:creationId xmlns:a16="http://schemas.microsoft.com/office/drawing/2014/main" id="{6C99024C-6A6B-4515-9328-DF8EE7BBC94A}"/>
              </a:ext>
            </a:extLst>
          </p:cNvPr>
          <p:cNvPicPr>
            <a:picLocks noChangeAspect="1"/>
          </p:cNvPicPr>
          <p:nvPr/>
        </p:nvPicPr>
        <p:blipFill rotWithShape="1">
          <a:blip r:embed="rId2"/>
          <a:srcRect t="1476"/>
          <a:stretch/>
        </p:blipFill>
        <p:spPr>
          <a:xfrm>
            <a:off x="3676650" y="1728132"/>
            <a:ext cx="4838700" cy="3453468"/>
          </a:xfrm>
          <a:prstGeom prst="rect">
            <a:avLst/>
          </a:prstGeom>
        </p:spPr>
      </p:pic>
    </p:spTree>
    <p:extLst>
      <p:ext uri="{BB962C8B-B14F-4D97-AF65-F5344CB8AC3E}">
        <p14:creationId xmlns:p14="http://schemas.microsoft.com/office/powerpoint/2010/main" val="2117651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01098-35EB-4920-A1CB-9E9BCF3F0B88}"/>
              </a:ext>
            </a:extLst>
          </p:cNvPr>
          <p:cNvSpPr>
            <a:spLocks noGrp="1"/>
          </p:cNvSpPr>
          <p:nvPr>
            <p:ph type="title"/>
          </p:nvPr>
        </p:nvSpPr>
        <p:spPr/>
        <p:txBody>
          <a:bodyPr/>
          <a:lstStyle/>
          <a:p>
            <a:r>
              <a:rPr lang="en-GB" dirty="0"/>
              <a:t>We have had an election!</a:t>
            </a:r>
          </a:p>
        </p:txBody>
      </p:sp>
      <p:sp>
        <p:nvSpPr>
          <p:cNvPr id="3" name="Content Placeholder 2">
            <a:extLst>
              <a:ext uri="{FF2B5EF4-FFF2-40B4-BE49-F238E27FC236}">
                <a16:creationId xmlns:a16="http://schemas.microsoft.com/office/drawing/2014/main" id="{A2D017D7-07E8-4A00-A2C4-307E6ADC9207}"/>
              </a:ext>
            </a:extLst>
          </p:cNvPr>
          <p:cNvSpPr>
            <a:spLocks noGrp="1"/>
          </p:cNvSpPr>
          <p:nvPr>
            <p:ph sz="quarter" idx="13"/>
          </p:nvPr>
        </p:nvSpPr>
        <p:spPr/>
        <p:txBody>
          <a:bodyPr/>
          <a:lstStyle/>
          <a:p>
            <a:r>
              <a:rPr lang="en-GB" dirty="0"/>
              <a:t>You have had the chance to decide who you would like to be your ‘voice’ on the school council.  You have chosen people in your class, who you think are the best people to do that job!  They shared with you their manifesto, their reasons why they would be a good choice and then you got to vote!</a:t>
            </a:r>
          </a:p>
        </p:txBody>
      </p:sp>
    </p:spTree>
    <p:extLst>
      <p:ext uri="{BB962C8B-B14F-4D97-AF65-F5344CB8AC3E}">
        <p14:creationId xmlns:p14="http://schemas.microsoft.com/office/powerpoint/2010/main" val="1990793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D3C5-9A42-4D40-938D-DFE333E60D54}"/>
              </a:ext>
            </a:extLst>
          </p:cNvPr>
          <p:cNvSpPr>
            <a:spLocks noGrp="1"/>
          </p:cNvSpPr>
          <p:nvPr>
            <p:ph type="title"/>
          </p:nvPr>
        </p:nvSpPr>
        <p:spPr/>
        <p:txBody>
          <a:bodyPr/>
          <a:lstStyle/>
          <a:p>
            <a:r>
              <a:rPr lang="en-GB" dirty="0"/>
              <a:t>What is voting?</a:t>
            </a:r>
          </a:p>
        </p:txBody>
      </p:sp>
      <p:sp>
        <p:nvSpPr>
          <p:cNvPr id="3" name="Content Placeholder 2">
            <a:extLst>
              <a:ext uri="{FF2B5EF4-FFF2-40B4-BE49-F238E27FC236}">
                <a16:creationId xmlns:a16="http://schemas.microsoft.com/office/drawing/2014/main" id="{3845BD9D-2294-4A1C-90C9-CF7A8C6E3118}"/>
              </a:ext>
            </a:extLst>
          </p:cNvPr>
          <p:cNvSpPr>
            <a:spLocks noGrp="1"/>
          </p:cNvSpPr>
          <p:nvPr>
            <p:ph sz="quarter" idx="13"/>
          </p:nvPr>
        </p:nvSpPr>
        <p:spPr/>
        <p:txBody>
          <a:bodyPr/>
          <a:lstStyle/>
          <a:p>
            <a:r>
              <a:rPr lang="en-GB" dirty="0"/>
              <a:t>Voting is a way of offering people a choice, so that they can share how they feel and the biggest group of voters win the decision…</a:t>
            </a:r>
          </a:p>
        </p:txBody>
      </p:sp>
    </p:spTree>
    <p:extLst>
      <p:ext uri="{BB962C8B-B14F-4D97-AF65-F5344CB8AC3E}">
        <p14:creationId xmlns:p14="http://schemas.microsoft.com/office/powerpoint/2010/main" val="2425412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D3C5-9A42-4D40-938D-DFE333E60D54}"/>
              </a:ext>
            </a:extLst>
          </p:cNvPr>
          <p:cNvSpPr>
            <a:spLocks noGrp="1"/>
          </p:cNvSpPr>
          <p:nvPr>
            <p:ph type="title"/>
          </p:nvPr>
        </p:nvSpPr>
        <p:spPr/>
        <p:txBody>
          <a:bodyPr/>
          <a:lstStyle/>
          <a:p>
            <a:r>
              <a:rPr lang="en-GB" dirty="0"/>
              <a:t>Why do we vote?</a:t>
            </a:r>
          </a:p>
        </p:txBody>
      </p:sp>
      <p:pic>
        <p:nvPicPr>
          <p:cNvPr id="4" name="Content Placeholder 3">
            <a:extLst>
              <a:ext uri="{FF2B5EF4-FFF2-40B4-BE49-F238E27FC236}">
                <a16:creationId xmlns:a16="http://schemas.microsoft.com/office/drawing/2014/main" id="{976717E3-6447-45BB-89EB-55DE40686154}"/>
              </a:ext>
            </a:extLst>
          </p:cNvPr>
          <p:cNvPicPr>
            <a:picLocks noGrp="1" noChangeAspect="1"/>
          </p:cNvPicPr>
          <p:nvPr>
            <p:ph sz="quarter" idx="13"/>
          </p:nvPr>
        </p:nvPicPr>
        <p:blipFill>
          <a:blip r:embed="rId2"/>
          <a:stretch>
            <a:fillRect/>
          </a:stretch>
        </p:blipFill>
        <p:spPr>
          <a:xfrm>
            <a:off x="3241428" y="2063750"/>
            <a:ext cx="5283694" cy="3311525"/>
          </a:xfrm>
          <a:prstGeom prst="rect">
            <a:avLst/>
          </a:prstGeom>
        </p:spPr>
      </p:pic>
      <p:sp>
        <p:nvSpPr>
          <p:cNvPr id="5" name="TextBox 4">
            <a:extLst>
              <a:ext uri="{FF2B5EF4-FFF2-40B4-BE49-F238E27FC236}">
                <a16:creationId xmlns:a16="http://schemas.microsoft.com/office/drawing/2014/main" id="{E447DD14-5E3F-4E24-B2FB-6FFFC5BDAD81}"/>
              </a:ext>
            </a:extLst>
          </p:cNvPr>
          <p:cNvSpPr txBox="1"/>
          <p:nvPr/>
        </p:nvSpPr>
        <p:spPr>
          <a:xfrm>
            <a:off x="3241428" y="5754848"/>
            <a:ext cx="5283694" cy="646331"/>
          </a:xfrm>
          <a:prstGeom prst="rect">
            <a:avLst/>
          </a:prstGeom>
          <a:noFill/>
        </p:spPr>
        <p:txBody>
          <a:bodyPr wrap="square" rtlCol="0">
            <a:spAutoFit/>
          </a:bodyPr>
          <a:lstStyle/>
          <a:p>
            <a:r>
              <a:rPr lang="en-GB" dirty="0">
                <a:hlinkClick r:id="rId3"/>
              </a:rPr>
              <a:t>Election Day | </a:t>
            </a:r>
            <a:r>
              <a:rPr lang="en-GB" dirty="0" err="1">
                <a:hlinkClick r:id="rId3"/>
              </a:rPr>
              <a:t>Doggyland</a:t>
            </a:r>
            <a:r>
              <a:rPr lang="en-GB" dirty="0">
                <a:hlinkClick r:id="rId3"/>
              </a:rPr>
              <a:t> Kids Songs &amp; Nursery Rhymes by Snoop Dogg</a:t>
            </a:r>
            <a:endParaRPr lang="en-GB" dirty="0"/>
          </a:p>
        </p:txBody>
      </p:sp>
    </p:spTree>
    <p:extLst>
      <p:ext uri="{BB962C8B-B14F-4D97-AF65-F5344CB8AC3E}">
        <p14:creationId xmlns:p14="http://schemas.microsoft.com/office/powerpoint/2010/main" val="3228996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98-94B2-44B7-9ABB-98319F9E19E8}"/>
              </a:ext>
            </a:extLst>
          </p:cNvPr>
          <p:cNvSpPr>
            <a:spLocks noGrp="1"/>
          </p:cNvSpPr>
          <p:nvPr>
            <p:ph type="title"/>
          </p:nvPr>
        </p:nvSpPr>
        <p:spPr/>
        <p:txBody>
          <a:bodyPr/>
          <a:lstStyle/>
          <a:p>
            <a:r>
              <a:rPr lang="en-GB" dirty="0"/>
              <a:t>LET’S VOTE…</a:t>
            </a:r>
          </a:p>
        </p:txBody>
      </p:sp>
      <p:pic>
        <p:nvPicPr>
          <p:cNvPr id="4" name="Content Placeholder 3">
            <a:extLst>
              <a:ext uri="{FF2B5EF4-FFF2-40B4-BE49-F238E27FC236}">
                <a16:creationId xmlns:a16="http://schemas.microsoft.com/office/drawing/2014/main" id="{E2C6173B-F16F-467F-9041-6C173F310B42}"/>
              </a:ext>
            </a:extLst>
          </p:cNvPr>
          <p:cNvPicPr>
            <a:picLocks noGrp="1" noChangeAspect="1"/>
          </p:cNvPicPr>
          <p:nvPr>
            <p:ph sz="quarter" idx="13"/>
          </p:nvPr>
        </p:nvPicPr>
        <p:blipFill>
          <a:blip r:embed="rId2"/>
          <a:stretch>
            <a:fillRect/>
          </a:stretch>
        </p:blipFill>
        <p:spPr>
          <a:xfrm>
            <a:off x="1750511" y="2088917"/>
            <a:ext cx="3131465" cy="3311525"/>
          </a:xfrm>
          <a:prstGeom prst="rect">
            <a:avLst/>
          </a:prstGeom>
        </p:spPr>
      </p:pic>
      <p:pic>
        <p:nvPicPr>
          <p:cNvPr id="5" name="Picture 4">
            <a:extLst>
              <a:ext uri="{FF2B5EF4-FFF2-40B4-BE49-F238E27FC236}">
                <a16:creationId xmlns:a16="http://schemas.microsoft.com/office/drawing/2014/main" id="{44CAE797-5C87-4BDA-AF1F-5A53B5D199DF}"/>
              </a:ext>
            </a:extLst>
          </p:cNvPr>
          <p:cNvPicPr>
            <a:picLocks noChangeAspect="1"/>
          </p:cNvPicPr>
          <p:nvPr/>
        </p:nvPicPr>
        <p:blipFill>
          <a:blip r:embed="rId3"/>
          <a:stretch>
            <a:fillRect/>
          </a:stretch>
        </p:blipFill>
        <p:spPr>
          <a:xfrm>
            <a:off x="5486400" y="1770077"/>
            <a:ext cx="4239586" cy="4239586"/>
          </a:xfrm>
          <a:prstGeom prst="rect">
            <a:avLst/>
          </a:prstGeom>
        </p:spPr>
      </p:pic>
    </p:spTree>
    <p:extLst>
      <p:ext uri="{BB962C8B-B14F-4D97-AF65-F5344CB8AC3E}">
        <p14:creationId xmlns:p14="http://schemas.microsoft.com/office/powerpoint/2010/main" val="422198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98-94B2-44B7-9ABB-98319F9E19E8}"/>
              </a:ext>
            </a:extLst>
          </p:cNvPr>
          <p:cNvSpPr>
            <a:spLocks noGrp="1"/>
          </p:cNvSpPr>
          <p:nvPr>
            <p:ph type="title"/>
          </p:nvPr>
        </p:nvSpPr>
        <p:spPr/>
        <p:txBody>
          <a:bodyPr/>
          <a:lstStyle/>
          <a:p>
            <a:r>
              <a:rPr lang="en-GB" dirty="0"/>
              <a:t>LET’S VOTE…</a:t>
            </a:r>
          </a:p>
        </p:txBody>
      </p:sp>
      <p:pic>
        <p:nvPicPr>
          <p:cNvPr id="11" name="Picture 10">
            <a:extLst>
              <a:ext uri="{FF2B5EF4-FFF2-40B4-BE49-F238E27FC236}">
                <a16:creationId xmlns:a16="http://schemas.microsoft.com/office/drawing/2014/main" id="{DEA43B34-12C8-4630-8AE9-F5F534394838}"/>
              </a:ext>
            </a:extLst>
          </p:cNvPr>
          <p:cNvPicPr>
            <a:picLocks noChangeAspect="1"/>
          </p:cNvPicPr>
          <p:nvPr/>
        </p:nvPicPr>
        <p:blipFill rotWithShape="1">
          <a:blip r:embed="rId2"/>
          <a:srcRect t="5357" r="61870"/>
          <a:stretch/>
        </p:blipFill>
        <p:spPr>
          <a:xfrm>
            <a:off x="2828030" y="1400086"/>
            <a:ext cx="2769465" cy="4582682"/>
          </a:xfrm>
          <a:prstGeom prst="rect">
            <a:avLst/>
          </a:prstGeom>
        </p:spPr>
      </p:pic>
      <p:pic>
        <p:nvPicPr>
          <p:cNvPr id="12" name="Picture 11">
            <a:extLst>
              <a:ext uri="{FF2B5EF4-FFF2-40B4-BE49-F238E27FC236}">
                <a16:creationId xmlns:a16="http://schemas.microsoft.com/office/drawing/2014/main" id="{AB2841A3-2B1A-47F5-82E3-8D8CF4D08DBD}"/>
              </a:ext>
            </a:extLst>
          </p:cNvPr>
          <p:cNvPicPr>
            <a:picLocks noChangeAspect="1"/>
          </p:cNvPicPr>
          <p:nvPr/>
        </p:nvPicPr>
        <p:blipFill rotWithShape="1">
          <a:blip r:embed="rId2"/>
          <a:srcRect l="63482"/>
          <a:stretch/>
        </p:blipFill>
        <p:spPr>
          <a:xfrm>
            <a:off x="7443387" y="1072323"/>
            <a:ext cx="2652352" cy="4842079"/>
          </a:xfrm>
          <a:prstGeom prst="rect">
            <a:avLst/>
          </a:prstGeom>
        </p:spPr>
      </p:pic>
      <p:pic>
        <p:nvPicPr>
          <p:cNvPr id="13" name="Picture 12">
            <a:extLst>
              <a:ext uri="{FF2B5EF4-FFF2-40B4-BE49-F238E27FC236}">
                <a16:creationId xmlns:a16="http://schemas.microsoft.com/office/drawing/2014/main" id="{F044B454-AA10-4178-B8C0-BC88D1C25B82}"/>
              </a:ext>
            </a:extLst>
          </p:cNvPr>
          <p:cNvPicPr>
            <a:picLocks noChangeAspect="1"/>
          </p:cNvPicPr>
          <p:nvPr/>
        </p:nvPicPr>
        <p:blipFill rotWithShape="1">
          <a:blip r:embed="rId2"/>
          <a:srcRect l="38487" r="36099"/>
          <a:stretch/>
        </p:blipFill>
        <p:spPr>
          <a:xfrm>
            <a:off x="5597495" y="1140689"/>
            <a:ext cx="1845892" cy="4842079"/>
          </a:xfrm>
          <a:prstGeom prst="rect">
            <a:avLst/>
          </a:prstGeom>
        </p:spPr>
      </p:pic>
    </p:spTree>
    <p:extLst>
      <p:ext uri="{BB962C8B-B14F-4D97-AF65-F5344CB8AC3E}">
        <p14:creationId xmlns:p14="http://schemas.microsoft.com/office/powerpoint/2010/main" val="304911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98-94B2-44B7-9ABB-98319F9E19E8}"/>
              </a:ext>
            </a:extLst>
          </p:cNvPr>
          <p:cNvSpPr>
            <a:spLocks noGrp="1"/>
          </p:cNvSpPr>
          <p:nvPr>
            <p:ph type="title"/>
          </p:nvPr>
        </p:nvSpPr>
        <p:spPr/>
        <p:txBody>
          <a:bodyPr/>
          <a:lstStyle/>
          <a:p>
            <a:r>
              <a:rPr lang="en-GB" dirty="0"/>
              <a:t>LET’S VOTE…</a:t>
            </a:r>
          </a:p>
        </p:txBody>
      </p:sp>
      <p:pic>
        <p:nvPicPr>
          <p:cNvPr id="7" name="Picture 6">
            <a:extLst>
              <a:ext uri="{FF2B5EF4-FFF2-40B4-BE49-F238E27FC236}">
                <a16:creationId xmlns:a16="http://schemas.microsoft.com/office/drawing/2014/main" id="{197EF9C2-E096-4BDE-9535-6D161E55CE3C}"/>
              </a:ext>
            </a:extLst>
          </p:cNvPr>
          <p:cNvPicPr>
            <a:picLocks noChangeAspect="1"/>
          </p:cNvPicPr>
          <p:nvPr/>
        </p:nvPicPr>
        <p:blipFill>
          <a:blip r:embed="rId2"/>
          <a:stretch>
            <a:fillRect/>
          </a:stretch>
        </p:blipFill>
        <p:spPr>
          <a:xfrm>
            <a:off x="685801" y="2551535"/>
            <a:ext cx="1807434" cy="2359083"/>
          </a:xfrm>
          <a:prstGeom prst="rect">
            <a:avLst/>
          </a:prstGeom>
        </p:spPr>
      </p:pic>
      <p:pic>
        <p:nvPicPr>
          <p:cNvPr id="8" name="Picture 7">
            <a:extLst>
              <a:ext uri="{FF2B5EF4-FFF2-40B4-BE49-F238E27FC236}">
                <a16:creationId xmlns:a16="http://schemas.microsoft.com/office/drawing/2014/main" id="{9CED4C64-B274-4BCF-9DE7-8E51F19DDDF0}"/>
              </a:ext>
            </a:extLst>
          </p:cNvPr>
          <p:cNvPicPr>
            <a:picLocks noChangeAspect="1"/>
          </p:cNvPicPr>
          <p:nvPr/>
        </p:nvPicPr>
        <p:blipFill>
          <a:blip r:embed="rId3"/>
          <a:stretch>
            <a:fillRect/>
          </a:stretch>
        </p:blipFill>
        <p:spPr>
          <a:xfrm>
            <a:off x="2920722" y="2545020"/>
            <a:ext cx="1807435" cy="2384179"/>
          </a:xfrm>
          <a:prstGeom prst="rect">
            <a:avLst/>
          </a:prstGeom>
        </p:spPr>
      </p:pic>
      <p:pic>
        <p:nvPicPr>
          <p:cNvPr id="9" name="Picture 8">
            <a:extLst>
              <a:ext uri="{FF2B5EF4-FFF2-40B4-BE49-F238E27FC236}">
                <a16:creationId xmlns:a16="http://schemas.microsoft.com/office/drawing/2014/main" id="{C5C4D0D3-7C7D-4C78-9E86-26C38631B00D}"/>
              </a:ext>
            </a:extLst>
          </p:cNvPr>
          <p:cNvPicPr>
            <a:picLocks noChangeAspect="1"/>
          </p:cNvPicPr>
          <p:nvPr/>
        </p:nvPicPr>
        <p:blipFill>
          <a:blip r:embed="rId4"/>
          <a:stretch>
            <a:fillRect/>
          </a:stretch>
        </p:blipFill>
        <p:spPr>
          <a:xfrm>
            <a:off x="5192282" y="2551535"/>
            <a:ext cx="1807435" cy="2377668"/>
          </a:xfrm>
          <a:prstGeom prst="rect">
            <a:avLst/>
          </a:prstGeom>
        </p:spPr>
      </p:pic>
      <p:pic>
        <p:nvPicPr>
          <p:cNvPr id="10" name="Picture 9">
            <a:extLst>
              <a:ext uri="{FF2B5EF4-FFF2-40B4-BE49-F238E27FC236}">
                <a16:creationId xmlns:a16="http://schemas.microsoft.com/office/drawing/2014/main" id="{6BF163C9-F611-4A7D-99EE-AC47B8EED2F4}"/>
              </a:ext>
            </a:extLst>
          </p:cNvPr>
          <p:cNvPicPr>
            <a:picLocks noChangeAspect="1"/>
          </p:cNvPicPr>
          <p:nvPr/>
        </p:nvPicPr>
        <p:blipFill>
          <a:blip r:embed="rId5"/>
          <a:stretch>
            <a:fillRect/>
          </a:stretch>
        </p:blipFill>
        <p:spPr>
          <a:xfrm>
            <a:off x="7551299" y="2551535"/>
            <a:ext cx="1719979" cy="2384179"/>
          </a:xfrm>
          <a:prstGeom prst="rect">
            <a:avLst/>
          </a:prstGeom>
        </p:spPr>
      </p:pic>
    </p:spTree>
    <p:extLst>
      <p:ext uri="{BB962C8B-B14F-4D97-AF65-F5344CB8AC3E}">
        <p14:creationId xmlns:p14="http://schemas.microsoft.com/office/powerpoint/2010/main" val="33706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98-94B2-44B7-9ABB-98319F9E19E8}"/>
              </a:ext>
            </a:extLst>
          </p:cNvPr>
          <p:cNvSpPr>
            <a:spLocks noGrp="1"/>
          </p:cNvSpPr>
          <p:nvPr>
            <p:ph type="title"/>
          </p:nvPr>
        </p:nvSpPr>
        <p:spPr/>
        <p:txBody>
          <a:bodyPr/>
          <a:lstStyle/>
          <a:p>
            <a:r>
              <a:rPr lang="en-GB" dirty="0"/>
              <a:t>LET’S VOTE…</a:t>
            </a:r>
          </a:p>
        </p:txBody>
      </p:sp>
      <p:pic>
        <p:nvPicPr>
          <p:cNvPr id="8" name="Picture 7">
            <a:extLst>
              <a:ext uri="{FF2B5EF4-FFF2-40B4-BE49-F238E27FC236}">
                <a16:creationId xmlns:a16="http://schemas.microsoft.com/office/drawing/2014/main" id="{707B6344-441C-4DDB-922F-D5C33AB61DB5}"/>
              </a:ext>
            </a:extLst>
          </p:cNvPr>
          <p:cNvPicPr>
            <a:picLocks noChangeAspect="1"/>
          </p:cNvPicPr>
          <p:nvPr/>
        </p:nvPicPr>
        <p:blipFill>
          <a:blip r:embed="rId2"/>
          <a:stretch>
            <a:fillRect/>
          </a:stretch>
        </p:blipFill>
        <p:spPr>
          <a:xfrm>
            <a:off x="1406006" y="2097247"/>
            <a:ext cx="1778629" cy="2663505"/>
          </a:xfrm>
          <a:prstGeom prst="rect">
            <a:avLst/>
          </a:prstGeom>
        </p:spPr>
      </p:pic>
      <p:pic>
        <p:nvPicPr>
          <p:cNvPr id="9" name="Picture 8">
            <a:extLst>
              <a:ext uri="{FF2B5EF4-FFF2-40B4-BE49-F238E27FC236}">
                <a16:creationId xmlns:a16="http://schemas.microsoft.com/office/drawing/2014/main" id="{ABEFA98B-0A1A-4DE4-8988-080FBF8B0C8F}"/>
              </a:ext>
            </a:extLst>
          </p:cNvPr>
          <p:cNvPicPr>
            <a:picLocks noChangeAspect="1"/>
          </p:cNvPicPr>
          <p:nvPr/>
        </p:nvPicPr>
        <p:blipFill>
          <a:blip r:embed="rId3"/>
          <a:stretch>
            <a:fillRect/>
          </a:stretch>
        </p:blipFill>
        <p:spPr>
          <a:xfrm>
            <a:off x="3372373" y="2165058"/>
            <a:ext cx="2302079" cy="2302079"/>
          </a:xfrm>
          <a:prstGeom prst="rect">
            <a:avLst/>
          </a:prstGeom>
        </p:spPr>
      </p:pic>
      <p:pic>
        <p:nvPicPr>
          <p:cNvPr id="10" name="Picture 9">
            <a:extLst>
              <a:ext uri="{FF2B5EF4-FFF2-40B4-BE49-F238E27FC236}">
                <a16:creationId xmlns:a16="http://schemas.microsoft.com/office/drawing/2014/main" id="{F08D58E1-EA4D-4DD0-B87C-005E98D255BD}"/>
              </a:ext>
            </a:extLst>
          </p:cNvPr>
          <p:cNvPicPr>
            <a:picLocks noChangeAspect="1"/>
          </p:cNvPicPr>
          <p:nvPr/>
        </p:nvPicPr>
        <p:blipFill>
          <a:blip r:embed="rId4"/>
          <a:stretch>
            <a:fillRect/>
          </a:stretch>
        </p:blipFill>
        <p:spPr>
          <a:xfrm>
            <a:off x="5578679" y="2097247"/>
            <a:ext cx="2038195" cy="2583074"/>
          </a:xfrm>
          <a:prstGeom prst="rect">
            <a:avLst/>
          </a:prstGeom>
        </p:spPr>
      </p:pic>
      <p:pic>
        <p:nvPicPr>
          <p:cNvPr id="11" name="Picture 10">
            <a:extLst>
              <a:ext uri="{FF2B5EF4-FFF2-40B4-BE49-F238E27FC236}">
                <a16:creationId xmlns:a16="http://schemas.microsoft.com/office/drawing/2014/main" id="{531F5852-EA4B-400F-9A86-E00F94212B23}"/>
              </a:ext>
            </a:extLst>
          </p:cNvPr>
          <p:cNvPicPr>
            <a:picLocks noChangeAspect="1"/>
          </p:cNvPicPr>
          <p:nvPr/>
        </p:nvPicPr>
        <p:blipFill>
          <a:blip r:embed="rId5"/>
          <a:stretch>
            <a:fillRect/>
          </a:stretch>
        </p:blipFill>
        <p:spPr>
          <a:xfrm>
            <a:off x="7792196" y="2097247"/>
            <a:ext cx="1790882" cy="2789339"/>
          </a:xfrm>
          <a:prstGeom prst="rect">
            <a:avLst/>
          </a:prstGeom>
        </p:spPr>
      </p:pic>
    </p:spTree>
    <p:extLst>
      <p:ext uri="{BB962C8B-B14F-4D97-AF65-F5344CB8AC3E}">
        <p14:creationId xmlns:p14="http://schemas.microsoft.com/office/powerpoint/2010/main" val="419698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98-94B2-44B7-9ABB-98319F9E19E8}"/>
              </a:ext>
            </a:extLst>
          </p:cNvPr>
          <p:cNvSpPr>
            <a:spLocks noGrp="1"/>
          </p:cNvSpPr>
          <p:nvPr>
            <p:ph type="title"/>
          </p:nvPr>
        </p:nvSpPr>
        <p:spPr/>
        <p:txBody>
          <a:bodyPr/>
          <a:lstStyle/>
          <a:p>
            <a:r>
              <a:rPr lang="en-GB" dirty="0"/>
              <a:t>LET’S VOTE…</a:t>
            </a:r>
          </a:p>
        </p:txBody>
      </p:sp>
      <p:pic>
        <p:nvPicPr>
          <p:cNvPr id="7" name="Picture 6">
            <a:extLst>
              <a:ext uri="{FF2B5EF4-FFF2-40B4-BE49-F238E27FC236}">
                <a16:creationId xmlns:a16="http://schemas.microsoft.com/office/drawing/2014/main" id="{F34B5886-584D-4BD5-8287-7F1335F73C40}"/>
              </a:ext>
            </a:extLst>
          </p:cNvPr>
          <p:cNvPicPr>
            <a:picLocks noChangeAspect="1"/>
          </p:cNvPicPr>
          <p:nvPr/>
        </p:nvPicPr>
        <p:blipFill>
          <a:blip r:embed="rId2"/>
          <a:stretch>
            <a:fillRect/>
          </a:stretch>
        </p:blipFill>
        <p:spPr>
          <a:xfrm>
            <a:off x="630489" y="2916315"/>
            <a:ext cx="1442864" cy="1606015"/>
          </a:xfrm>
          <a:prstGeom prst="rect">
            <a:avLst/>
          </a:prstGeom>
        </p:spPr>
      </p:pic>
      <p:pic>
        <p:nvPicPr>
          <p:cNvPr id="8" name="Picture 7">
            <a:extLst>
              <a:ext uri="{FF2B5EF4-FFF2-40B4-BE49-F238E27FC236}">
                <a16:creationId xmlns:a16="http://schemas.microsoft.com/office/drawing/2014/main" id="{5C08BBEE-297E-40F3-9A47-D5BD309966AF}"/>
              </a:ext>
            </a:extLst>
          </p:cNvPr>
          <p:cNvPicPr>
            <a:picLocks noChangeAspect="1"/>
          </p:cNvPicPr>
          <p:nvPr/>
        </p:nvPicPr>
        <p:blipFill>
          <a:blip r:embed="rId3"/>
          <a:stretch>
            <a:fillRect/>
          </a:stretch>
        </p:blipFill>
        <p:spPr>
          <a:xfrm>
            <a:off x="2468438" y="2933388"/>
            <a:ext cx="1193639" cy="1571870"/>
          </a:xfrm>
          <a:prstGeom prst="rect">
            <a:avLst/>
          </a:prstGeom>
        </p:spPr>
      </p:pic>
      <p:pic>
        <p:nvPicPr>
          <p:cNvPr id="9" name="Picture 8">
            <a:extLst>
              <a:ext uri="{FF2B5EF4-FFF2-40B4-BE49-F238E27FC236}">
                <a16:creationId xmlns:a16="http://schemas.microsoft.com/office/drawing/2014/main" id="{6C3A8DFC-FBBC-4663-AB03-608431AEE2A8}"/>
              </a:ext>
            </a:extLst>
          </p:cNvPr>
          <p:cNvPicPr>
            <a:picLocks noChangeAspect="1"/>
          </p:cNvPicPr>
          <p:nvPr/>
        </p:nvPicPr>
        <p:blipFill>
          <a:blip r:embed="rId4"/>
          <a:stretch>
            <a:fillRect/>
          </a:stretch>
        </p:blipFill>
        <p:spPr>
          <a:xfrm>
            <a:off x="4057162" y="2899243"/>
            <a:ext cx="1350196" cy="1571870"/>
          </a:xfrm>
          <a:prstGeom prst="rect">
            <a:avLst/>
          </a:prstGeom>
        </p:spPr>
      </p:pic>
      <p:pic>
        <p:nvPicPr>
          <p:cNvPr id="10" name="Picture 9">
            <a:extLst>
              <a:ext uri="{FF2B5EF4-FFF2-40B4-BE49-F238E27FC236}">
                <a16:creationId xmlns:a16="http://schemas.microsoft.com/office/drawing/2014/main" id="{8A465225-7066-4548-908B-8D53EBDA8466}"/>
              </a:ext>
            </a:extLst>
          </p:cNvPr>
          <p:cNvPicPr>
            <a:picLocks noChangeAspect="1"/>
          </p:cNvPicPr>
          <p:nvPr/>
        </p:nvPicPr>
        <p:blipFill>
          <a:blip r:embed="rId5"/>
          <a:stretch>
            <a:fillRect/>
          </a:stretch>
        </p:blipFill>
        <p:spPr>
          <a:xfrm>
            <a:off x="5884242" y="2880362"/>
            <a:ext cx="1489743" cy="1677922"/>
          </a:xfrm>
          <a:prstGeom prst="rect">
            <a:avLst/>
          </a:prstGeom>
        </p:spPr>
      </p:pic>
      <p:pic>
        <p:nvPicPr>
          <p:cNvPr id="11" name="Picture 10">
            <a:extLst>
              <a:ext uri="{FF2B5EF4-FFF2-40B4-BE49-F238E27FC236}">
                <a16:creationId xmlns:a16="http://schemas.microsoft.com/office/drawing/2014/main" id="{4F31D5E4-3DF6-4847-87CA-B98B6842FE48}"/>
              </a:ext>
            </a:extLst>
          </p:cNvPr>
          <p:cNvPicPr>
            <a:picLocks noChangeAspect="1"/>
          </p:cNvPicPr>
          <p:nvPr/>
        </p:nvPicPr>
        <p:blipFill>
          <a:blip r:embed="rId6"/>
          <a:stretch>
            <a:fillRect/>
          </a:stretch>
        </p:blipFill>
        <p:spPr>
          <a:xfrm>
            <a:off x="7806095" y="2899243"/>
            <a:ext cx="1330135" cy="1677922"/>
          </a:xfrm>
          <a:prstGeom prst="rect">
            <a:avLst/>
          </a:prstGeom>
        </p:spPr>
      </p:pic>
    </p:spTree>
    <p:extLst>
      <p:ext uri="{BB962C8B-B14F-4D97-AF65-F5344CB8AC3E}">
        <p14:creationId xmlns:p14="http://schemas.microsoft.com/office/powerpoint/2010/main" val="322408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98-94B2-44B7-9ABB-98319F9E19E8}"/>
              </a:ext>
            </a:extLst>
          </p:cNvPr>
          <p:cNvSpPr>
            <a:spLocks noGrp="1"/>
          </p:cNvSpPr>
          <p:nvPr>
            <p:ph type="title"/>
          </p:nvPr>
        </p:nvSpPr>
        <p:spPr/>
        <p:txBody>
          <a:bodyPr/>
          <a:lstStyle/>
          <a:p>
            <a:r>
              <a:rPr lang="en-GB" dirty="0"/>
              <a:t>Bad manners…</a:t>
            </a:r>
          </a:p>
        </p:txBody>
      </p:sp>
      <p:pic>
        <p:nvPicPr>
          <p:cNvPr id="3" name="Picture 2">
            <a:extLst>
              <a:ext uri="{FF2B5EF4-FFF2-40B4-BE49-F238E27FC236}">
                <a16:creationId xmlns:a16="http://schemas.microsoft.com/office/drawing/2014/main" id="{53141D7A-78CA-442F-838D-5B586EC5945F}"/>
              </a:ext>
            </a:extLst>
          </p:cNvPr>
          <p:cNvPicPr>
            <a:picLocks noChangeAspect="1"/>
          </p:cNvPicPr>
          <p:nvPr/>
        </p:nvPicPr>
        <p:blipFill>
          <a:blip r:embed="rId2"/>
          <a:stretch>
            <a:fillRect/>
          </a:stretch>
        </p:blipFill>
        <p:spPr>
          <a:xfrm>
            <a:off x="266700" y="1704014"/>
            <a:ext cx="3106548" cy="2071032"/>
          </a:xfrm>
          <a:prstGeom prst="rect">
            <a:avLst/>
          </a:prstGeom>
        </p:spPr>
      </p:pic>
      <p:pic>
        <p:nvPicPr>
          <p:cNvPr id="4" name="Picture 3">
            <a:extLst>
              <a:ext uri="{FF2B5EF4-FFF2-40B4-BE49-F238E27FC236}">
                <a16:creationId xmlns:a16="http://schemas.microsoft.com/office/drawing/2014/main" id="{914C22B2-0646-42EE-B7D6-DB44F966686A}"/>
              </a:ext>
            </a:extLst>
          </p:cNvPr>
          <p:cNvPicPr>
            <a:picLocks noChangeAspect="1"/>
          </p:cNvPicPr>
          <p:nvPr/>
        </p:nvPicPr>
        <p:blipFill>
          <a:blip r:embed="rId3"/>
          <a:stretch>
            <a:fillRect/>
          </a:stretch>
        </p:blipFill>
        <p:spPr>
          <a:xfrm>
            <a:off x="5243118" y="500744"/>
            <a:ext cx="3008327" cy="2072403"/>
          </a:xfrm>
          <a:prstGeom prst="rect">
            <a:avLst/>
          </a:prstGeom>
        </p:spPr>
      </p:pic>
      <p:pic>
        <p:nvPicPr>
          <p:cNvPr id="5" name="Picture 4">
            <a:extLst>
              <a:ext uri="{FF2B5EF4-FFF2-40B4-BE49-F238E27FC236}">
                <a16:creationId xmlns:a16="http://schemas.microsoft.com/office/drawing/2014/main" id="{E2CB8835-CF87-4839-8B61-E1C4678E6290}"/>
              </a:ext>
            </a:extLst>
          </p:cNvPr>
          <p:cNvPicPr>
            <a:picLocks noChangeAspect="1"/>
          </p:cNvPicPr>
          <p:nvPr/>
        </p:nvPicPr>
        <p:blipFill>
          <a:blip r:embed="rId4"/>
          <a:stretch>
            <a:fillRect/>
          </a:stretch>
        </p:blipFill>
        <p:spPr>
          <a:xfrm>
            <a:off x="3568376" y="3227489"/>
            <a:ext cx="2527624" cy="1948519"/>
          </a:xfrm>
          <a:prstGeom prst="rect">
            <a:avLst/>
          </a:prstGeom>
        </p:spPr>
      </p:pic>
      <p:pic>
        <p:nvPicPr>
          <p:cNvPr id="6" name="Picture 5">
            <a:extLst>
              <a:ext uri="{FF2B5EF4-FFF2-40B4-BE49-F238E27FC236}">
                <a16:creationId xmlns:a16="http://schemas.microsoft.com/office/drawing/2014/main" id="{3DFC38D7-121B-4A9E-A62F-2DA277B9CD34}"/>
              </a:ext>
            </a:extLst>
          </p:cNvPr>
          <p:cNvPicPr>
            <a:picLocks noChangeAspect="1"/>
          </p:cNvPicPr>
          <p:nvPr/>
        </p:nvPicPr>
        <p:blipFill>
          <a:blip r:embed="rId5"/>
          <a:stretch>
            <a:fillRect/>
          </a:stretch>
        </p:blipFill>
        <p:spPr>
          <a:xfrm>
            <a:off x="8690870" y="170108"/>
            <a:ext cx="2454882" cy="2480814"/>
          </a:xfrm>
          <a:prstGeom prst="rect">
            <a:avLst/>
          </a:prstGeom>
        </p:spPr>
      </p:pic>
      <p:pic>
        <p:nvPicPr>
          <p:cNvPr id="9" name="Picture 8">
            <a:extLst>
              <a:ext uri="{FF2B5EF4-FFF2-40B4-BE49-F238E27FC236}">
                <a16:creationId xmlns:a16="http://schemas.microsoft.com/office/drawing/2014/main" id="{4A88B51E-75CE-4281-B83A-3DF3EC3818F1}"/>
              </a:ext>
            </a:extLst>
          </p:cNvPr>
          <p:cNvPicPr>
            <a:picLocks noChangeAspect="1"/>
          </p:cNvPicPr>
          <p:nvPr/>
        </p:nvPicPr>
        <p:blipFill>
          <a:blip r:embed="rId6"/>
          <a:stretch>
            <a:fillRect/>
          </a:stretch>
        </p:blipFill>
        <p:spPr>
          <a:xfrm>
            <a:off x="7067896" y="2912152"/>
            <a:ext cx="2367097" cy="2380296"/>
          </a:xfrm>
          <a:prstGeom prst="rect">
            <a:avLst/>
          </a:prstGeom>
        </p:spPr>
      </p:pic>
    </p:spTree>
    <p:extLst>
      <p:ext uri="{BB962C8B-B14F-4D97-AF65-F5344CB8AC3E}">
        <p14:creationId xmlns:p14="http://schemas.microsoft.com/office/powerpoint/2010/main" val="3469292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98-94B2-44B7-9ABB-98319F9E19E8}"/>
              </a:ext>
            </a:extLst>
          </p:cNvPr>
          <p:cNvSpPr>
            <a:spLocks noGrp="1"/>
          </p:cNvSpPr>
          <p:nvPr>
            <p:ph type="title"/>
          </p:nvPr>
        </p:nvSpPr>
        <p:spPr/>
        <p:txBody>
          <a:bodyPr>
            <a:normAutofit/>
          </a:bodyPr>
          <a:lstStyle/>
          <a:p>
            <a:r>
              <a:rPr lang="en-GB" dirty="0"/>
              <a:t>Good manners</a:t>
            </a:r>
          </a:p>
        </p:txBody>
      </p:sp>
      <p:sp>
        <p:nvSpPr>
          <p:cNvPr id="7" name="TextBox 6">
            <a:extLst>
              <a:ext uri="{FF2B5EF4-FFF2-40B4-BE49-F238E27FC236}">
                <a16:creationId xmlns:a16="http://schemas.microsoft.com/office/drawing/2014/main" id="{7A33ADD3-B652-4064-B6AD-C300148AC42F}"/>
              </a:ext>
            </a:extLst>
          </p:cNvPr>
          <p:cNvSpPr txBox="1"/>
          <p:nvPr/>
        </p:nvSpPr>
        <p:spPr>
          <a:xfrm>
            <a:off x="771787" y="1728132"/>
            <a:ext cx="10133901" cy="3539430"/>
          </a:xfrm>
          <a:prstGeom prst="rect">
            <a:avLst/>
          </a:prstGeom>
          <a:noFill/>
        </p:spPr>
        <p:txBody>
          <a:bodyPr wrap="square" rtlCol="0">
            <a:spAutoFit/>
          </a:bodyPr>
          <a:lstStyle/>
          <a:p>
            <a:pPr marL="457200" indent="-457200">
              <a:buFont typeface="Arial" panose="020B0604020202020204" pitchFamily="34" charset="0"/>
              <a:buChar char="•"/>
            </a:pPr>
            <a:r>
              <a:rPr lang="en-GB" sz="3200" dirty="0">
                <a:latin typeface="+mj-lt"/>
              </a:rPr>
              <a:t>SAY PLEASE AND THANK YOU</a:t>
            </a:r>
          </a:p>
          <a:p>
            <a:pPr marL="457200" indent="-457200">
              <a:buFont typeface="Arial" panose="020B0604020202020204" pitchFamily="34" charset="0"/>
              <a:buChar char="•"/>
            </a:pPr>
            <a:r>
              <a:rPr lang="en-GB" sz="3200" dirty="0">
                <a:latin typeface="+mj-lt"/>
              </a:rPr>
              <a:t>USE A QUIET INSIDE VOICE</a:t>
            </a:r>
          </a:p>
          <a:p>
            <a:pPr marL="457200" indent="-457200">
              <a:buFont typeface="Arial" panose="020B0604020202020204" pitchFamily="34" charset="0"/>
              <a:buChar char="•"/>
            </a:pPr>
            <a:r>
              <a:rPr lang="en-GB" sz="3200" dirty="0">
                <a:latin typeface="+mj-lt"/>
              </a:rPr>
              <a:t>SIT NICELY AT THE TABLE</a:t>
            </a:r>
          </a:p>
          <a:p>
            <a:pPr marL="457200" indent="-457200">
              <a:buFont typeface="Arial" panose="020B0604020202020204" pitchFamily="34" charset="0"/>
              <a:buChar char="•"/>
            </a:pPr>
            <a:r>
              <a:rPr lang="en-GB" sz="3200" dirty="0">
                <a:latin typeface="+mj-lt"/>
              </a:rPr>
              <a:t>DO NOT TOUCH OTHER PEOPLE’S FOOD</a:t>
            </a:r>
          </a:p>
          <a:p>
            <a:pPr marL="457200" indent="-457200">
              <a:buFont typeface="Arial" panose="020B0604020202020204" pitchFamily="34" charset="0"/>
              <a:buChar char="•"/>
            </a:pPr>
            <a:r>
              <a:rPr lang="en-GB" sz="3200" dirty="0">
                <a:latin typeface="+mj-lt"/>
              </a:rPr>
              <a:t>DO EXACTLY AS YOU ARE ASKED TO BY AN ADULT</a:t>
            </a:r>
          </a:p>
          <a:p>
            <a:pPr marL="457200" indent="-457200">
              <a:buFont typeface="Arial" panose="020B0604020202020204" pitchFamily="34" charset="0"/>
              <a:buChar char="•"/>
            </a:pPr>
            <a:r>
              <a:rPr lang="en-GB" sz="3200" dirty="0">
                <a:latin typeface="+mj-lt"/>
              </a:rPr>
              <a:t>USE YOU CUTLERY SAFELY</a:t>
            </a:r>
          </a:p>
          <a:p>
            <a:pPr marL="457200" indent="-457200">
              <a:buFont typeface="Arial" panose="020B0604020202020204" pitchFamily="34" charset="0"/>
              <a:buChar char="•"/>
            </a:pPr>
            <a:r>
              <a:rPr lang="en-GB" sz="3200" dirty="0">
                <a:latin typeface="+mj-lt"/>
              </a:rPr>
              <a:t>DO NOT PLAY WITH FOOD OR WATER</a:t>
            </a:r>
          </a:p>
        </p:txBody>
      </p:sp>
    </p:spTree>
    <p:extLst>
      <p:ext uri="{BB962C8B-B14F-4D97-AF65-F5344CB8AC3E}">
        <p14:creationId xmlns:p14="http://schemas.microsoft.com/office/powerpoint/2010/main" val="170980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8D4A6-D826-47FA-A789-22C041EDD6AC}"/>
              </a:ext>
            </a:extLst>
          </p:cNvPr>
          <p:cNvSpPr>
            <a:spLocks noGrp="1"/>
          </p:cNvSpPr>
          <p:nvPr>
            <p:ph type="title"/>
          </p:nvPr>
        </p:nvSpPr>
        <p:spPr/>
        <p:txBody>
          <a:bodyPr/>
          <a:lstStyle/>
          <a:p>
            <a:r>
              <a:rPr lang="en-GB" dirty="0"/>
              <a:t>CONSEQUENCES</a:t>
            </a:r>
          </a:p>
        </p:txBody>
      </p:sp>
      <p:sp>
        <p:nvSpPr>
          <p:cNvPr id="3" name="Content Placeholder 2">
            <a:extLst>
              <a:ext uri="{FF2B5EF4-FFF2-40B4-BE49-F238E27FC236}">
                <a16:creationId xmlns:a16="http://schemas.microsoft.com/office/drawing/2014/main" id="{13FEFACF-5F77-4785-8592-7EE0021D4DD0}"/>
              </a:ext>
            </a:extLst>
          </p:cNvPr>
          <p:cNvSpPr>
            <a:spLocks noGrp="1"/>
          </p:cNvSpPr>
          <p:nvPr>
            <p:ph sz="quarter" idx="13"/>
          </p:nvPr>
        </p:nvSpPr>
        <p:spPr/>
        <p:txBody>
          <a:bodyPr>
            <a:normAutofit/>
          </a:bodyPr>
          <a:lstStyle/>
          <a:p>
            <a:pPr marL="0" indent="0">
              <a:buNone/>
            </a:pPr>
            <a:r>
              <a:rPr lang="en-GB" sz="4000" dirty="0"/>
              <a:t>IF YOU DO NOT FOLLOW THIS LIST OF GOOD MANNERS YOU WILL NOT BE ABLE TO SIT OR PLAY WITH YOUR FRIENDS! YOU WILL SIT BY YOURSELF AND PLAY BY YOURSELF!</a:t>
            </a:r>
          </a:p>
        </p:txBody>
      </p:sp>
    </p:spTree>
    <p:extLst>
      <p:ext uri="{BB962C8B-B14F-4D97-AF65-F5344CB8AC3E}">
        <p14:creationId xmlns:p14="http://schemas.microsoft.com/office/powerpoint/2010/main" val="3847775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8D4A6-D826-47FA-A789-22C041EDD6AC}"/>
              </a:ext>
            </a:extLst>
          </p:cNvPr>
          <p:cNvSpPr>
            <a:spLocks noGrp="1"/>
          </p:cNvSpPr>
          <p:nvPr>
            <p:ph type="title"/>
          </p:nvPr>
        </p:nvSpPr>
        <p:spPr/>
        <p:txBody>
          <a:bodyPr/>
          <a:lstStyle/>
          <a:p>
            <a:r>
              <a:rPr lang="en-GB" dirty="0"/>
              <a:t>CONSEQUENCES</a:t>
            </a:r>
          </a:p>
        </p:txBody>
      </p:sp>
      <p:sp>
        <p:nvSpPr>
          <p:cNvPr id="3" name="Content Placeholder 2">
            <a:extLst>
              <a:ext uri="{FF2B5EF4-FFF2-40B4-BE49-F238E27FC236}">
                <a16:creationId xmlns:a16="http://schemas.microsoft.com/office/drawing/2014/main" id="{13FEFACF-5F77-4785-8592-7EE0021D4DD0}"/>
              </a:ext>
            </a:extLst>
          </p:cNvPr>
          <p:cNvSpPr>
            <a:spLocks noGrp="1"/>
          </p:cNvSpPr>
          <p:nvPr>
            <p:ph sz="quarter" idx="13"/>
          </p:nvPr>
        </p:nvSpPr>
        <p:spPr/>
        <p:txBody>
          <a:bodyPr>
            <a:normAutofit/>
          </a:bodyPr>
          <a:lstStyle/>
          <a:p>
            <a:pPr marL="0" indent="0">
              <a:buNone/>
            </a:pPr>
            <a:r>
              <a:rPr lang="en-GB" sz="4000" dirty="0"/>
              <a:t>I WOULD LIKE TO INVITE YOU TO CREATE SOME POSTERS FOR GOOD MANNERS AT LUNCH TIME.  The best ones will be displayed around the hall to remind everyone how to behave.</a:t>
            </a:r>
          </a:p>
        </p:txBody>
      </p:sp>
      <p:pic>
        <p:nvPicPr>
          <p:cNvPr id="4" name="Picture 3">
            <a:extLst>
              <a:ext uri="{FF2B5EF4-FFF2-40B4-BE49-F238E27FC236}">
                <a16:creationId xmlns:a16="http://schemas.microsoft.com/office/drawing/2014/main" id="{9FE87740-8BC6-4EA3-A1FC-6C2AFE19DE99}"/>
              </a:ext>
            </a:extLst>
          </p:cNvPr>
          <p:cNvPicPr>
            <a:picLocks noChangeAspect="1"/>
          </p:cNvPicPr>
          <p:nvPr/>
        </p:nvPicPr>
        <p:blipFill>
          <a:blip r:embed="rId2"/>
          <a:stretch>
            <a:fillRect/>
          </a:stretch>
        </p:blipFill>
        <p:spPr>
          <a:xfrm>
            <a:off x="840870" y="157162"/>
            <a:ext cx="9172575" cy="6543675"/>
          </a:xfrm>
          <a:prstGeom prst="rect">
            <a:avLst/>
          </a:prstGeom>
        </p:spPr>
      </p:pic>
    </p:spTree>
    <p:extLst>
      <p:ext uri="{BB962C8B-B14F-4D97-AF65-F5344CB8AC3E}">
        <p14:creationId xmlns:p14="http://schemas.microsoft.com/office/powerpoint/2010/main" val="11732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8D4A6-D826-47FA-A789-22C041EDD6AC}"/>
              </a:ext>
            </a:extLst>
          </p:cNvPr>
          <p:cNvSpPr>
            <a:spLocks noGrp="1"/>
          </p:cNvSpPr>
          <p:nvPr>
            <p:ph type="title"/>
          </p:nvPr>
        </p:nvSpPr>
        <p:spPr/>
        <p:txBody>
          <a:bodyPr/>
          <a:lstStyle/>
          <a:p>
            <a:r>
              <a:rPr lang="en-GB" dirty="0"/>
              <a:t>School council</a:t>
            </a:r>
          </a:p>
        </p:txBody>
      </p:sp>
      <p:sp>
        <p:nvSpPr>
          <p:cNvPr id="3" name="Content Placeholder 2">
            <a:extLst>
              <a:ext uri="{FF2B5EF4-FFF2-40B4-BE49-F238E27FC236}">
                <a16:creationId xmlns:a16="http://schemas.microsoft.com/office/drawing/2014/main" id="{13FEFACF-5F77-4785-8592-7EE0021D4DD0}"/>
              </a:ext>
            </a:extLst>
          </p:cNvPr>
          <p:cNvSpPr>
            <a:spLocks noGrp="1"/>
          </p:cNvSpPr>
          <p:nvPr>
            <p:ph sz="quarter" idx="13"/>
          </p:nvPr>
        </p:nvSpPr>
        <p:spPr/>
        <p:txBody>
          <a:bodyPr/>
          <a:lstStyle/>
          <a:p>
            <a:r>
              <a:rPr lang="en-GB" dirty="0"/>
              <a:t>We have the most amazing school council…some of you will remain for the rest of the year as you were voted for in the summer term…</a:t>
            </a:r>
          </a:p>
        </p:txBody>
      </p:sp>
    </p:spTree>
    <p:extLst>
      <p:ext uri="{BB962C8B-B14F-4D97-AF65-F5344CB8AC3E}">
        <p14:creationId xmlns:p14="http://schemas.microsoft.com/office/powerpoint/2010/main" val="3048021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445FA-841A-41C9-8186-FFAF175350F8}"/>
              </a:ext>
            </a:extLst>
          </p:cNvPr>
          <p:cNvSpPr>
            <a:spLocks noGrp="1"/>
          </p:cNvSpPr>
          <p:nvPr>
            <p:ph type="title"/>
          </p:nvPr>
        </p:nvSpPr>
        <p:spPr/>
        <p:txBody>
          <a:bodyPr/>
          <a:lstStyle/>
          <a:p>
            <a:r>
              <a:rPr lang="en-GB" dirty="0"/>
              <a:t>So you have all been voting…</a:t>
            </a:r>
          </a:p>
        </p:txBody>
      </p:sp>
      <p:pic>
        <p:nvPicPr>
          <p:cNvPr id="4" name="Content Placeholder 3">
            <a:extLst>
              <a:ext uri="{FF2B5EF4-FFF2-40B4-BE49-F238E27FC236}">
                <a16:creationId xmlns:a16="http://schemas.microsoft.com/office/drawing/2014/main" id="{9565FCDE-08B8-4BA5-86F9-5C9F9A72D06B}"/>
              </a:ext>
            </a:extLst>
          </p:cNvPr>
          <p:cNvPicPr>
            <a:picLocks noGrp="1" noChangeAspect="1"/>
          </p:cNvPicPr>
          <p:nvPr>
            <p:ph sz="quarter" idx="13"/>
          </p:nvPr>
        </p:nvPicPr>
        <p:blipFill>
          <a:blip r:embed="rId2"/>
          <a:stretch>
            <a:fillRect/>
          </a:stretch>
        </p:blipFill>
        <p:spPr>
          <a:xfrm>
            <a:off x="4227512" y="2063750"/>
            <a:ext cx="3311525" cy="3311525"/>
          </a:xfrm>
          <a:prstGeom prst="rect">
            <a:avLst/>
          </a:prstGeom>
        </p:spPr>
      </p:pic>
    </p:spTree>
    <p:extLst>
      <p:ext uri="{BB962C8B-B14F-4D97-AF65-F5344CB8AC3E}">
        <p14:creationId xmlns:p14="http://schemas.microsoft.com/office/powerpoint/2010/main" val="3598906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C185-24BA-4499-BCA6-2C4BC5E978D6}"/>
              </a:ext>
            </a:extLst>
          </p:cNvPr>
          <p:cNvSpPr>
            <a:spLocks noGrp="1"/>
          </p:cNvSpPr>
          <p:nvPr>
            <p:ph type="title"/>
          </p:nvPr>
        </p:nvSpPr>
        <p:spPr/>
        <p:txBody>
          <a:bodyPr>
            <a:normAutofit fontScale="90000"/>
          </a:bodyPr>
          <a:lstStyle/>
          <a:p>
            <a:r>
              <a:rPr lang="en-GB" dirty="0"/>
              <a:t>Who has been voted in for willow?</a:t>
            </a:r>
          </a:p>
        </p:txBody>
      </p:sp>
      <p:sp>
        <p:nvSpPr>
          <p:cNvPr id="4" name="TextBox 3">
            <a:extLst>
              <a:ext uri="{FF2B5EF4-FFF2-40B4-BE49-F238E27FC236}">
                <a16:creationId xmlns:a16="http://schemas.microsoft.com/office/drawing/2014/main" id="{E8161584-668F-4E94-9A00-FDC4852E8704}"/>
              </a:ext>
            </a:extLst>
          </p:cNvPr>
          <p:cNvSpPr txBox="1"/>
          <p:nvPr/>
        </p:nvSpPr>
        <p:spPr>
          <a:xfrm>
            <a:off x="5595457" y="2957119"/>
            <a:ext cx="914400" cy="914400"/>
          </a:xfrm>
          <a:prstGeom prst="rect">
            <a:avLst/>
          </a:prstGeom>
          <a:noFill/>
        </p:spPr>
        <p:txBody>
          <a:bodyPr wrap="square" rtlCol="0">
            <a:spAutoFit/>
          </a:bodyPr>
          <a:lstStyle/>
          <a:p>
            <a:endParaRPr lang="en-GB" dirty="0"/>
          </a:p>
        </p:txBody>
      </p:sp>
      <p:pic>
        <p:nvPicPr>
          <p:cNvPr id="6" name="Picture 5">
            <a:extLst>
              <a:ext uri="{FF2B5EF4-FFF2-40B4-BE49-F238E27FC236}">
                <a16:creationId xmlns:a16="http://schemas.microsoft.com/office/drawing/2014/main" id="{CF27AF6D-50F4-4449-B273-1EBC550ECFA5}"/>
              </a:ext>
            </a:extLst>
          </p:cNvPr>
          <p:cNvPicPr>
            <a:picLocks noChangeAspect="1"/>
          </p:cNvPicPr>
          <p:nvPr/>
        </p:nvPicPr>
        <p:blipFill>
          <a:blip r:embed="rId2"/>
          <a:stretch>
            <a:fillRect/>
          </a:stretch>
        </p:blipFill>
        <p:spPr>
          <a:xfrm>
            <a:off x="2630516" y="1837765"/>
            <a:ext cx="2104472" cy="2734156"/>
          </a:xfrm>
          <a:prstGeom prst="rect">
            <a:avLst/>
          </a:prstGeom>
        </p:spPr>
      </p:pic>
      <p:pic>
        <p:nvPicPr>
          <p:cNvPr id="7" name="Picture 6">
            <a:extLst>
              <a:ext uri="{FF2B5EF4-FFF2-40B4-BE49-F238E27FC236}">
                <a16:creationId xmlns:a16="http://schemas.microsoft.com/office/drawing/2014/main" id="{0EE597C9-CD10-4312-BD65-E52BBE4AE21C}"/>
              </a:ext>
            </a:extLst>
          </p:cNvPr>
          <p:cNvPicPr>
            <a:picLocks noChangeAspect="1"/>
          </p:cNvPicPr>
          <p:nvPr/>
        </p:nvPicPr>
        <p:blipFill>
          <a:blip r:embed="rId3"/>
          <a:stretch>
            <a:fillRect/>
          </a:stretch>
        </p:blipFill>
        <p:spPr>
          <a:xfrm>
            <a:off x="6509857" y="1837765"/>
            <a:ext cx="2096745" cy="2734156"/>
          </a:xfrm>
          <a:prstGeom prst="rect">
            <a:avLst/>
          </a:prstGeom>
        </p:spPr>
      </p:pic>
    </p:spTree>
    <p:extLst>
      <p:ext uri="{BB962C8B-B14F-4D97-AF65-F5344CB8AC3E}">
        <p14:creationId xmlns:p14="http://schemas.microsoft.com/office/powerpoint/2010/main" val="413912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C185-24BA-4499-BCA6-2C4BC5E978D6}"/>
              </a:ext>
            </a:extLst>
          </p:cNvPr>
          <p:cNvSpPr>
            <a:spLocks noGrp="1"/>
          </p:cNvSpPr>
          <p:nvPr>
            <p:ph type="title"/>
          </p:nvPr>
        </p:nvSpPr>
        <p:spPr/>
        <p:txBody>
          <a:bodyPr>
            <a:normAutofit/>
          </a:bodyPr>
          <a:lstStyle/>
          <a:p>
            <a:r>
              <a:rPr lang="en-GB" dirty="0"/>
              <a:t>Who has been voted in for pine?</a:t>
            </a:r>
          </a:p>
        </p:txBody>
      </p:sp>
      <p:sp>
        <p:nvSpPr>
          <p:cNvPr id="4" name="TextBox 3">
            <a:extLst>
              <a:ext uri="{FF2B5EF4-FFF2-40B4-BE49-F238E27FC236}">
                <a16:creationId xmlns:a16="http://schemas.microsoft.com/office/drawing/2014/main" id="{E8161584-668F-4E94-9A00-FDC4852E8704}"/>
              </a:ext>
            </a:extLst>
          </p:cNvPr>
          <p:cNvSpPr txBox="1"/>
          <p:nvPr/>
        </p:nvSpPr>
        <p:spPr>
          <a:xfrm>
            <a:off x="5595457" y="2957119"/>
            <a:ext cx="914400" cy="914400"/>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BB3AFDE2-F7D8-41E4-AAE3-A0EC459BBF97}"/>
              </a:ext>
            </a:extLst>
          </p:cNvPr>
          <p:cNvPicPr>
            <a:picLocks noChangeAspect="1"/>
          </p:cNvPicPr>
          <p:nvPr/>
        </p:nvPicPr>
        <p:blipFill>
          <a:blip r:embed="rId2"/>
          <a:stretch>
            <a:fillRect/>
          </a:stretch>
        </p:blipFill>
        <p:spPr>
          <a:xfrm>
            <a:off x="2754996" y="1690368"/>
            <a:ext cx="2211286" cy="3026924"/>
          </a:xfrm>
          <a:prstGeom prst="rect">
            <a:avLst/>
          </a:prstGeom>
        </p:spPr>
      </p:pic>
      <p:pic>
        <p:nvPicPr>
          <p:cNvPr id="5" name="Picture 4">
            <a:extLst>
              <a:ext uri="{FF2B5EF4-FFF2-40B4-BE49-F238E27FC236}">
                <a16:creationId xmlns:a16="http://schemas.microsoft.com/office/drawing/2014/main" id="{C0F92076-1184-4EEE-B133-B7FDE2E68239}"/>
              </a:ext>
            </a:extLst>
          </p:cNvPr>
          <p:cNvPicPr>
            <a:picLocks noChangeAspect="1"/>
          </p:cNvPicPr>
          <p:nvPr/>
        </p:nvPicPr>
        <p:blipFill>
          <a:blip r:embed="rId3"/>
          <a:stretch>
            <a:fillRect/>
          </a:stretch>
        </p:blipFill>
        <p:spPr>
          <a:xfrm>
            <a:off x="5980976" y="1690368"/>
            <a:ext cx="2336741" cy="2948744"/>
          </a:xfrm>
          <a:prstGeom prst="rect">
            <a:avLst/>
          </a:prstGeom>
        </p:spPr>
      </p:pic>
    </p:spTree>
    <p:extLst>
      <p:ext uri="{BB962C8B-B14F-4D97-AF65-F5344CB8AC3E}">
        <p14:creationId xmlns:p14="http://schemas.microsoft.com/office/powerpoint/2010/main" val="136041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C185-24BA-4499-BCA6-2C4BC5E978D6}"/>
              </a:ext>
            </a:extLst>
          </p:cNvPr>
          <p:cNvSpPr>
            <a:spLocks noGrp="1"/>
          </p:cNvSpPr>
          <p:nvPr>
            <p:ph type="title"/>
          </p:nvPr>
        </p:nvSpPr>
        <p:spPr/>
        <p:txBody>
          <a:bodyPr/>
          <a:lstStyle/>
          <a:p>
            <a:r>
              <a:rPr lang="en-GB" dirty="0"/>
              <a:t>Who has been voted in for larch?</a:t>
            </a:r>
          </a:p>
        </p:txBody>
      </p:sp>
      <p:sp>
        <p:nvSpPr>
          <p:cNvPr id="4" name="TextBox 3">
            <a:extLst>
              <a:ext uri="{FF2B5EF4-FFF2-40B4-BE49-F238E27FC236}">
                <a16:creationId xmlns:a16="http://schemas.microsoft.com/office/drawing/2014/main" id="{E8161584-668F-4E94-9A00-FDC4852E8704}"/>
              </a:ext>
            </a:extLst>
          </p:cNvPr>
          <p:cNvSpPr txBox="1"/>
          <p:nvPr/>
        </p:nvSpPr>
        <p:spPr>
          <a:xfrm>
            <a:off x="5595457" y="2957119"/>
            <a:ext cx="914400" cy="914400"/>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29DA2606-4F3E-4BAC-AE95-338BF08D6C0D}"/>
              </a:ext>
            </a:extLst>
          </p:cNvPr>
          <p:cNvPicPr>
            <a:picLocks noChangeAspect="1"/>
          </p:cNvPicPr>
          <p:nvPr/>
        </p:nvPicPr>
        <p:blipFill>
          <a:blip r:embed="rId2"/>
          <a:stretch>
            <a:fillRect/>
          </a:stretch>
        </p:blipFill>
        <p:spPr>
          <a:xfrm>
            <a:off x="2248032" y="1837765"/>
            <a:ext cx="2297666" cy="3012067"/>
          </a:xfrm>
          <a:prstGeom prst="rect">
            <a:avLst/>
          </a:prstGeom>
        </p:spPr>
      </p:pic>
      <p:pic>
        <p:nvPicPr>
          <p:cNvPr id="5" name="Picture 4">
            <a:extLst>
              <a:ext uri="{FF2B5EF4-FFF2-40B4-BE49-F238E27FC236}">
                <a16:creationId xmlns:a16="http://schemas.microsoft.com/office/drawing/2014/main" id="{80CD6268-FF2C-4B4B-95A4-0FECAA525A24}"/>
              </a:ext>
            </a:extLst>
          </p:cNvPr>
          <p:cNvPicPr>
            <a:picLocks noChangeAspect="1"/>
          </p:cNvPicPr>
          <p:nvPr/>
        </p:nvPicPr>
        <p:blipFill>
          <a:blip r:embed="rId3"/>
          <a:stretch>
            <a:fillRect/>
          </a:stretch>
        </p:blipFill>
        <p:spPr>
          <a:xfrm>
            <a:off x="6284489" y="1837765"/>
            <a:ext cx="2372003" cy="3012067"/>
          </a:xfrm>
          <a:prstGeom prst="rect">
            <a:avLst/>
          </a:prstGeom>
        </p:spPr>
      </p:pic>
    </p:spTree>
    <p:extLst>
      <p:ext uri="{BB962C8B-B14F-4D97-AF65-F5344CB8AC3E}">
        <p14:creationId xmlns:p14="http://schemas.microsoft.com/office/powerpoint/2010/main" val="343359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C185-24BA-4499-BCA6-2C4BC5E978D6}"/>
              </a:ext>
            </a:extLst>
          </p:cNvPr>
          <p:cNvSpPr>
            <a:spLocks noGrp="1"/>
          </p:cNvSpPr>
          <p:nvPr>
            <p:ph type="title"/>
          </p:nvPr>
        </p:nvSpPr>
        <p:spPr/>
        <p:txBody>
          <a:bodyPr/>
          <a:lstStyle/>
          <a:p>
            <a:r>
              <a:rPr lang="en-GB" dirty="0"/>
              <a:t>Who has been voted in for beech?</a:t>
            </a:r>
          </a:p>
        </p:txBody>
      </p:sp>
      <p:sp>
        <p:nvSpPr>
          <p:cNvPr id="4" name="TextBox 3">
            <a:extLst>
              <a:ext uri="{FF2B5EF4-FFF2-40B4-BE49-F238E27FC236}">
                <a16:creationId xmlns:a16="http://schemas.microsoft.com/office/drawing/2014/main" id="{E8161584-668F-4E94-9A00-FDC4852E8704}"/>
              </a:ext>
            </a:extLst>
          </p:cNvPr>
          <p:cNvSpPr txBox="1"/>
          <p:nvPr/>
        </p:nvSpPr>
        <p:spPr>
          <a:xfrm>
            <a:off x="5595457" y="2957119"/>
            <a:ext cx="914400" cy="914400"/>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B3C914C5-4506-4E8A-AD19-C9EC751EA049}"/>
              </a:ext>
            </a:extLst>
          </p:cNvPr>
          <p:cNvPicPr>
            <a:picLocks noChangeAspect="1"/>
          </p:cNvPicPr>
          <p:nvPr/>
        </p:nvPicPr>
        <p:blipFill>
          <a:blip r:embed="rId2"/>
          <a:stretch>
            <a:fillRect/>
          </a:stretch>
        </p:blipFill>
        <p:spPr>
          <a:xfrm>
            <a:off x="2860646" y="2084533"/>
            <a:ext cx="1995736" cy="2479078"/>
          </a:xfrm>
          <a:prstGeom prst="rect">
            <a:avLst/>
          </a:prstGeom>
        </p:spPr>
      </p:pic>
      <p:pic>
        <p:nvPicPr>
          <p:cNvPr id="5" name="Picture 4">
            <a:extLst>
              <a:ext uri="{FF2B5EF4-FFF2-40B4-BE49-F238E27FC236}">
                <a16:creationId xmlns:a16="http://schemas.microsoft.com/office/drawing/2014/main" id="{18A8785E-A99C-40C9-9A11-E25F45A1433F}"/>
              </a:ext>
            </a:extLst>
          </p:cNvPr>
          <p:cNvPicPr>
            <a:picLocks noChangeAspect="1"/>
          </p:cNvPicPr>
          <p:nvPr/>
        </p:nvPicPr>
        <p:blipFill>
          <a:blip r:embed="rId3"/>
          <a:stretch>
            <a:fillRect/>
          </a:stretch>
        </p:blipFill>
        <p:spPr>
          <a:xfrm>
            <a:off x="6052657" y="2072906"/>
            <a:ext cx="1898403" cy="2490705"/>
          </a:xfrm>
          <a:prstGeom prst="rect">
            <a:avLst/>
          </a:prstGeom>
        </p:spPr>
      </p:pic>
    </p:spTree>
    <p:extLst>
      <p:ext uri="{BB962C8B-B14F-4D97-AF65-F5344CB8AC3E}">
        <p14:creationId xmlns:p14="http://schemas.microsoft.com/office/powerpoint/2010/main" val="202627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3C185-24BA-4499-BCA6-2C4BC5E978D6}"/>
              </a:ext>
            </a:extLst>
          </p:cNvPr>
          <p:cNvSpPr>
            <a:spLocks noGrp="1"/>
          </p:cNvSpPr>
          <p:nvPr>
            <p:ph type="title"/>
          </p:nvPr>
        </p:nvSpPr>
        <p:spPr/>
        <p:txBody>
          <a:bodyPr>
            <a:normAutofit fontScale="90000"/>
          </a:bodyPr>
          <a:lstStyle/>
          <a:p>
            <a:r>
              <a:rPr lang="en-GB" dirty="0"/>
              <a:t>Who has been voted in foundation stage?</a:t>
            </a:r>
          </a:p>
        </p:txBody>
      </p:sp>
      <p:sp>
        <p:nvSpPr>
          <p:cNvPr id="4" name="TextBox 3">
            <a:extLst>
              <a:ext uri="{FF2B5EF4-FFF2-40B4-BE49-F238E27FC236}">
                <a16:creationId xmlns:a16="http://schemas.microsoft.com/office/drawing/2014/main" id="{E8161584-668F-4E94-9A00-FDC4852E8704}"/>
              </a:ext>
            </a:extLst>
          </p:cNvPr>
          <p:cNvSpPr txBox="1"/>
          <p:nvPr/>
        </p:nvSpPr>
        <p:spPr>
          <a:xfrm>
            <a:off x="5595457" y="2957119"/>
            <a:ext cx="914400" cy="914400"/>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03A4C20B-2BEF-4FC3-A6ED-B6C0032BBCC3}"/>
              </a:ext>
            </a:extLst>
          </p:cNvPr>
          <p:cNvPicPr>
            <a:picLocks noChangeAspect="1"/>
          </p:cNvPicPr>
          <p:nvPr/>
        </p:nvPicPr>
        <p:blipFill>
          <a:blip r:embed="rId2"/>
          <a:stretch>
            <a:fillRect/>
          </a:stretch>
        </p:blipFill>
        <p:spPr>
          <a:xfrm>
            <a:off x="992872" y="1929466"/>
            <a:ext cx="2607928" cy="3477237"/>
          </a:xfrm>
          <a:prstGeom prst="rect">
            <a:avLst/>
          </a:prstGeom>
        </p:spPr>
      </p:pic>
      <p:pic>
        <p:nvPicPr>
          <p:cNvPr id="5" name="Picture 4">
            <a:extLst>
              <a:ext uri="{FF2B5EF4-FFF2-40B4-BE49-F238E27FC236}">
                <a16:creationId xmlns:a16="http://schemas.microsoft.com/office/drawing/2014/main" id="{5D2F14F8-42B4-41DF-8D6F-518417E8E995}"/>
              </a:ext>
            </a:extLst>
          </p:cNvPr>
          <p:cNvPicPr>
            <a:picLocks noChangeAspect="1"/>
          </p:cNvPicPr>
          <p:nvPr/>
        </p:nvPicPr>
        <p:blipFill>
          <a:blip r:embed="rId3"/>
          <a:stretch>
            <a:fillRect/>
          </a:stretch>
        </p:blipFill>
        <p:spPr>
          <a:xfrm>
            <a:off x="4138742" y="1929465"/>
            <a:ext cx="2607928" cy="3477238"/>
          </a:xfrm>
          <a:prstGeom prst="rect">
            <a:avLst/>
          </a:prstGeom>
        </p:spPr>
      </p:pic>
      <p:pic>
        <p:nvPicPr>
          <p:cNvPr id="6" name="Picture 5">
            <a:extLst>
              <a:ext uri="{FF2B5EF4-FFF2-40B4-BE49-F238E27FC236}">
                <a16:creationId xmlns:a16="http://schemas.microsoft.com/office/drawing/2014/main" id="{A1A6663C-442C-4237-A924-A1D5A417FF91}"/>
              </a:ext>
            </a:extLst>
          </p:cNvPr>
          <p:cNvPicPr>
            <a:picLocks noChangeAspect="1"/>
          </p:cNvPicPr>
          <p:nvPr/>
        </p:nvPicPr>
        <p:blipFill>
          <a:blip r:embed="rId4"/>
          <a:stretch>
            <a:fillRect/>
          </a:stretch>
        </p:blipFill>
        <p:spPr>
          <a:xfrm>
            <a:off x="7213308" y="1929466"/>
            <a:ext cx="2607928" cy="3477238"/>
          </a:xfrm>
          <a:prstGeom prst="rect">
            <a:avLst/>
          </a:prstGeom>
        </p:spPr>
      </p:pic>
    </p:spTree>
    <p:extLst>
      <p:ext uri="{BB962C8B-B14F-4D97-AF65-F5344CB8AC3E}">
        <p14:creationId xmlns:p14="http://schemas.microsoft.com/office/powerpoint/2010/main" val="31968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7DD79-4E2F-41CE-8CAE-D8D38C4A0D79}"/>
              </a:ext>
            </a:extLst>
          </p:cNvPr>
          <p:cNvSpPr>
            <a:spLocks noGrp="1"/>
          </p:cNvSpPr>
          <p:nvPr>
            <p:ph type="title"/>
          </p:nvPr>
        </p:nvSpPr>
        <p:spPr/>
        <p:txBody>
          <a:bodyPr/>
          <a:lstStyle/>
          <a:p>
            <a:r>
              <a:rPr lang="en-GB" dirty="0"/>
              <a:t>We are here together…</a:t>
            </a:r>
          </a:p>
        </p:txBody>
      </p:sp>
      <p:pic>
        <p:nvPicPr>
          <p:cNvPr id="6" name="Content Placeholder 5">
            <a:extLst>
              <a:ext uri="{FF2B5EF4-FFF2-40B4-BE49-F238E27FC236}">
                <a16:creationId xmlns:a16="http://schemas.microsoft.com/office/drawing/2014/main" id="{9FC4F241-94C0-4636-A19B-4335419E0B12}"/>
              </a:ext>
            </a:extLst>
          </p:cNvPr>
          <p:cNvPicPr>
            <a:picLocks noGrp="1" noChangeAspect="1"/>
          </p:cNvPicPr>
          <p:nvPr>
            <p:ph sz="quarter" idx="13"/>
          </p:nvPr>
        </p:nvPicPr>
        <p:blipFill>
          <a:blip r:embed="rId2"/>
          <a:stretch>
            <a:fillRect/>
          </a:stretch>
        </p:blipFill>
        <p:spPr>
          <a:xfrm>
            <a:off x="3835392" y="2021805"/>
            <a:ext cx="3340756" cy="3311525"/>
          </a:xfrm>
          <a:prstGeom prst="rect">
            <a:avLst/>
          </a:prstGeom>
        </p:spPr>
      </p:pic>
    </p:spTree>
    <p:extLst>
      <p:ext uri="{BB962C8B-B14F-4D97-AF65-F5344CB8AC3E}">
        <p14:creationId xmlns:p14="http://schemas.microsoft.com/office/powerpoint/2010/main" val="2543145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D739C-E480-4DD2-92BE-1A0B02993837}"/>
              </a:ext>
            </a:extLst>
          </p:cNvPr>
          <p:cNvSpPr>
            <a:spLocks noGrp="1"/>
          </p:cNvSpPr>
          <p:nvPr>
            <p:ph type="title"/>
          </p:nvPr>
        </p:nvSpPr>
        <p:spPr/>
        <p:txBody>
          <a:bodyPr/>
          <a:lstStyle/>
          <a:p>
            <a:r>
              <a:rPr lang="en-GB" dirty="0"/>
              <a:t>Star of the week</a:t>
            </a:r>
          </a:p>
        </p:txBody>
      </p:sp>
      <p:pic>
        <p:nvPicPr>
          <p:cNvPr id="4" name="Content Placeholder 3">
            <a:extLst>
              <a:ext uri="{FF2B5EF4-FFF2-40B4-BE49-F238E27FC236}">
                <a16:creationId xmlns:a16="http://schemas.microsoft.com/office/drawing/2014/main" id="{67A172BC-80DD-4C9B-8508-37CD66CE6EBA}"/>
              </a:ext>
            </a:extLst>
          </p:cNvPr>
          <p:cNvPicPr>
            <a:picLocks noGrp="1" noChangeAspect="1"/>
          </p:cNvPicPr>
          <p:nvPr>
            <p:ph sz="quarter" idx="13"/>
          </p:nvPr>
        </p:nvPicPr>
        <p:blipFill>
          <a:blip r:embed="rId2"/>
          <a:stretch>
            <a:fillRect/>
          </a:stretch>
        </p:blipFill>
        <p:spPr>
          <a:xfrm>
            <a:off x="2955601" y="2063750"/>
            <a:ext cx="5855348" cy="3311525"/>
          </a:xfrm>
          <a:prstGeom prst="rect">
            <a:avLst/>
          </a:prstGeom>
        </p:spPr>
      </p:pic>
    </p:spTree>
    <p:extLst>
      <p:ext uri="{BB962C8B-B14F-4D97-AF65-F5344CB8AC3E}">
        <p14:creationId xmlns:p14="http://schemas.microsoft.com/office/powerpoint/2010/main" val="1082190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4D0BB-B540-49E3-AD5C-D4AE93F19D2F}"/>
              </a:ext>
            </a:extLst>
          </p:cNvPr>
          <p:cNvSpPr>
            <a:spLocks noGrp="1"/>
          </p:cNvSpPr>
          <p:nvPr>
            <p:ph type="title"/>
          </p:nvPr>
        </p:nvSpPr>
        <p:spPr/>
        <p:txBody>
          <a:bodyPr/>
          <a:lstStyle/>
          <a:p>
            <a:r>
              <a:rPr lang="en-GB" dirty="0"/>
              <a:t>One last vote….</a:t>
            </a:r>
          </a:p>
        </p:txBody>
      </p:sp>
      <p:sp>
        <p:nvSpPr>
          <p:cNvPr id="3" name="Content Placeholder 2">
            <a:extLst>
              <a:ext uri="{FF2B5EF4-FFF2-40B4-BE49-F238E27FC236}">
                <a16:creationId xmlns:a16="http://schemas.microsoft.com/office/drawing/2014/main" id="{5A1E6EA4-F5BA-4DFD-B8B2-091EA0C6502E}"/>
              </a:ext>
            </a:extLst>
          </p:cNvPr>
          <p:cNvSpPr>
            <a:spLocks noGrp="1"/>
          </p:cNvSpPr>
          <p:nvPr>
            <p:ph sz="quarter" idx="13"/>
          </p:nvPr>
        </p:nvSpPr>
        <p:spPr/>
        <p:txBody>
          <a:bodyPr/>
          <a:lstStyle/>
          <a:p>
            <a:r>
              <a:rPr lang="en-GB" dirty="0"/>
              <a:t>Choo </a:t>
            </a:r>
            <a:r>
              <a:rPr lang="en-GB" dirty="0" err="1"/>
              <a:t>choo</a:t>
            </a:r>
            <a:r>
              <a:rPr lang="en-GB" dirty="0"/>
              <a:t> </a:t>
            </a:r>
            <a:r>
              <a:rPr lang="en-GB" dirty="0" err="1"/>
              <a:t>wa</a:t>
            </a:r>
            <a:r>
              <a:rPr lang="en-GB" dirty="0"/>
              <a:t>! </a:t>
            </a:r>
            <a:r>
              <a:rPr lang="en-GB" dirty="0">
                <a:hlinkClick r:id="rId2"/>
              </a:rPr>
              <a:t>https://www.youtube.com/watch?v=3T5cPaZIW8M</a:t>
            </a:r>
            <a:endParaRPr lang="en-GB" dirty="0"/>
          </a:p>
          <a:p>
            <a:r>
              <a:rPr lang="en-GB" dirty="0" err="1"/>
              <a:t>Agadoo</a:t>
            </a:r>
            <a:r>
              <a:rPr lang="en-GB" dirty="0"/>
              <a:t> </a:t>
            </a:r>
            <a:r>
              <a:rPr lang="en-GB" dirty="0">
                <a:hlinkClick r:id="rId3"/>
              </a:rPr>
              <a:t>https://www.youtube.com/watch?v=iNw_IxpNDkk</a:t>
            </a:r>
            <a:r>
              <a:rPr lang="en-GB" dirty="0"/>
              <a:t> </a:t>
            </a:r>
          </a:p>
        </p:txBody>
      </p:sp>
    </p:spTree>
    <p:extLst>
      <p:ext uri="{BB962C8B-B14F-4D97-AF65-F5344CB8AC3E}">
        <p14:creationId xmlns:p14="http://schemas.microsoft.com/office/powerpoint/2010/main" val="465183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45A9F-F6C4-45A3-AD57-7DDF97BD608C}"/>
              </a:ext>
            </a:extLst>
          </p:cNvPr>
          <p:cNvSpPr>
            <a:spLocks noGrp="1"/>
          </p:cNvSpPr>
          <p:nvPr>
            <p:ph type="title"/>
          </p:nvPr>
        </p:nvSpPr>
        <p:spPr/>
        <p:txBody>
          <a:bodyPr/>
          <a:lstStyle/>
          <a:p>
            <a:r>
              <a:rPr lang="en-GB" dirty="0"/>
              <a:t>Remember…you have a voice!</a:t>
            </a:r>
          </a:p>
        </p:txBody>
      </p:sp>
      <p:pic>
        <p:nvPicPr>
          <p:cNvPr id="4" name="Content Placeholder 3">
            <a:extLst>
              <a:ext uri="{FF2B5EF4-FFF2-40B4-BE49-F238E27FC236}">
                <a16:creationId xmlns:a16="http://schemas.microsoft.com/office/drawing/2014/main" id="{1497B2DE-823C-4A7B-86A9-E2B598CB72EC}"/>
              </a:ext>
            </a:extLst>
          </p:cNvPr>
          <p:cNvPicPr>
            <a:picLocks noGrp="1" noChangeAspect="1"/>
          </p:cNvPicPr>
          <p:nvPr>
            <p:ph sz="quarter" idx="13"/>
          </p:nvPr>
        </p:nvPicPr>
        <p:blipFill>
          <a:blip r:embed="rId2"/>
          <a:stretch>
            <a:fillRect/>
          </a:stretch>
        </p:blipFill>
        <p:spPr>
          <a:xfrm>
            <a:off x="4227512" y="2063750"/>
            <a:ext cx="3311525" cy="3311525"/>
          </a:xfrm>
          <a:prstGeom prst="rect">
            <a:avLst/>
          </a:prstGeom>
        </p:spPr>
      </p:pic>
      <p:sp>
        <p:nvSpPr>
          <p:cNvPr id="5" name="TextBox 4">
            <a:extLst>
              <a:ext uri="{FF2B5EF4-FFF2-40B4-BE49-F238E27FC236}">
                <a16:creationId xmlns:a16="http://schemas.microsoft.com/office/drawing/2014/main" id="{8CDC692C-99B8-40B8-9E01-2A3D3C79BF75}"/>
              </a:ext>
            </a:extLst>
          </p:cNvPr>
          <p:cNvSpPr txBox="1"/>
          <p:nvPr/>
        </p:nvSpPr>
        <p:spPr>
          <a:xfrm>
            <a:off x="5310231" y="3028426"/>
            <a:ext cx="1157681" cy="486778"/>
          </a:xfrm>
          <a:prstGeom prst="rect">
            <a:avLst/>
          </a:prstGeom>
          <a:solidFill>
            <a:srgbClr val="CCECFF"/>
          </a:solidFill>
        </p:spPr>
        <p:txBody>
          <a:bodyPr wrap="square" rtlCol="0">
            <a:spAutoFit/>
          </a:bodyPr>
          <a:lstStyle/>
          <a:p>
            <a:endParaRPr lang="en-GB" dirty="0"/>
          </a:p>
        </p:txBody>
      </p:sp>
      <p:sp>
        <p:nvSpPr>
          <p:cNvPr id="6" name="TextBox 5">
            <a:extLst>
              <a:ext uri="{FF2B5EF4-FFF2-40B4-BE49-F238E27FC236}">
                <a16:creationId xmlns:a16="http://schemas.microsoft.com/office/drawing/2014/main" id="{DEF8F13A-72AF-450F-951C-F55F88A77246}"/>
              </a:ext>
            </a:extLst>
          </p:cNvPr>
          <p:cNvSpPr txBox="1"/>
          <p:nvPr/>
        </p:nvSpPr>
        <p:spPr>
          <a:xfrm>
            <a:off x="6828639" y="5033394"/>
            <a:ext cx="710398" cy="369332"/>
          </a:xfrm>
          <a:prstGeom prst="rect">
            <a:avLst/>
          </a:prstGeom>
          <a:solidFill>
            <a:srgbClr val="CCECFF"/>
          </a:solidFill>
        </p:spPr>
        <p:txBody>
          <a:bodyPr wrap="square" rtlCol="0">
            <a:spAutoFit/>
          </a:bodyPr>
          <a:lstStyle/>
          <a:p>
            <a:endParaRPr lang="en-GB" dirty="0"/>
          </a:p>
        </p:txBody>
      </p:sp>
    </p:spTree>
    <p:extLst>
      <p:ext uri="{BB962C8B-B14F-4D97-AF65-F5344CB8AC3E}">
        <p14:creationId xmlns:p14="http://schemas.microsoft.com/office/powerpoint/2010/main" val="10023282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TM04033927[[fn=Main Event]]</Template>
  <TotalTime>865</TotalTime>
  <Words>556</Words>
  <Application>Microsoft Office PowerPoint</Application>
  <PresentationFormat>Widescreen</PresentationFormat>
  <Paragraphs>51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Impact</vt:lpstr>
      <vt:lpstr>Main Event</vt:lpstr>
      <vt:lpstr>democracy</vt:lpstr>
      <vt:lpstr>Democracy…what is it?</vt:lpstr>
      <vt:lpstr>What is democracy?</vt:lpstr>
      <vt:lpstr>The children</vt:lpstr>
      <vt:lpstr>We need to make sure you have a voice</vt:lpstr>
      <vt:lpstr>Our prime minister</vt:lpstr>
      <vt:lpstr>We have had an election!</vt:lpstr>
      <vt:lpstr>What is voting?</vt:lpstr>
      <vt:lpstr>Why do we vote?</vt:lpstr>
      <vt:lpstr>LET’S VOTE…</vt:lpstr>
      <vt:lpstr>LET’S VOTE…</vt:lpstr>
      <vt:lpstr>LET’S VOTE…</vt:lpstr>
      <vt:lpstr>LET’S VOTE…</vt:lpstr>
      <vt:lpstr>LET’S VOTE…</vt:lpstr>
      <vt:lpstr>Bad manners…</vt:lpstr>
      <vt:lpstr>Good manners</vt:lpstr>
      <vt:lpstr>CONSEQUENCES</vt:lpstr>
      <vt:lpstr>CONSEQUENCES</vt:lpstr>
      <vt:lpstr>School council</vt:lpstr>
      <vt:lpstr>So you have all been voting…</vt:lpstr>
      <vt:lpstr>Who has been voted in for willow?</vt:lpstr>
      <vt:lpstr>Who has been voted in for pine?</vt:lpstr>
      <vt:lpstr>Who has been voted in for larch?</vt:lpstr>
      <vt:lpstr>Who has been voted in for beech?</vt:lpstr>
      <vt:lpstr>Who has been voted in foundation stage?</vt:lpstr>
      <vt:lpstr>We are here together…</vt:lpstr>
      <vt:lpstr>Star of the week</vt:lpstr>
      <vt:lpstr>One last vote….</vt:lpstr>
      <vt:lpstr>Remember…you have a voice!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democracy</dc:title>
  <dc:creator>Judy Wheeler</dc:creator>
  <cp:lastModifiedBy>Judy Wheeler</cp:lastModifiedBy>
  <cp:revision>42</cp:revision>
  <dcterms:created xsi:type="dcterms:W3CDTF">2023-10-04T17:18:16Z</dcterms:created>
  <dcterms:modified xsi:type="dcterms:W3CDTF">2026-10-02T08:42:50Z</dcterms:modified>
</cp:coreProperties>
</file>