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7" r:id="rId4"/>
    <p:sldId id="268" r:id="rId5"/>
    <p:sldId id="276" r:id="rId6"/>
    <p:sldId id="262" r:id="rId7"/>
    <p:sldId id="265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E05C2-BE5E-40A3-A542-D8DF36E03E36}" v="5" dt="2021-10-14T18:46:29.339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Wheeler" userId="9ae55072379fc4d9" providerId="LiveId" clId="{582E05C2-BE5E-40A3-A542-D8DF36E03E36}"/>
    <pc:docChg chg="modSld">
      <pc:chgData name="Judy Wheeler" userId="9ae55072379fc4d9" providerId="LiveId" clId="{582E05C2-BE5E-40A3-A542-D8DF36E03E36}" dt="2021-10-14T18:46:29.161" v="8" actId="20577"/>
      <pc:docMkLst>
        <pc:docMk/>
      </pc:docMkLst>
      <pc:sldChg chg="modAnim">
        <pc:chgData name="Judy Wheeler" userId="9ae55072379fc4d9" providerId="LiveId" clId="{582E05C2-BE5E-40A3-A542-D8DF36E03E36}" dt="2021-10-14T18:42:30.529" v="0"/>
        <pc:sldMkLst>
          <pc:docMk/>
          <pc:sldMk cId="1099140144" sldId="282"/>
        </pc:sldMkLst>
      </pc:sldChg>
      <pc:sldChg chg="modAnim">
        <pc:chgData name="Judy Wheeler" userId="9ae55072379fc4d9" providerId="LiveId" clId="{582E05C2-BE5E-40A3-A542-D8DF36E03E36}" dt="2021-10-14T18:42:48.737" v="1"/>
        <pc:sldMkLst>
          <pc:docMk/>
          <pc:sldMk cId="2578196620" sldId="286"/>
        </pc:sldMkLst>
      </pc:sldChg>
      <pc:sldChg chg="modAnim">
        <pc:chgData name="Judy Wheeler" userId="9ae55072379fc4d9" providerId="LiveId" clId="{582E05C2-BE5E-40A3-A542-D8DF36E03E36}" dt="2021-10-14T18:43:03.819" v="3"/>
        <pc:sldMkLst>
          <pc:docMk/>
          <pc:sldMk cId="3582136585" sldId="287"/>
        </pc:sldMkLst>
      </pc:sldChg>
      <pc:sldChg chg="addSp delSp modSp mod">
        <pc:chgData name="Judy Wheeler" userId="9ae55072379fc4d9" providerId="LiveId" clId="{582E05C2-BE5E-40A3-A542-D8DF36E03E36}" dt="2021-10-14T18:46:29.161" v="8" actId="20577"/>
        <pc:sldMkLst>
          <pc:docMk/>
          <pc:sldMk cId="1719007419" sldId="291"/>
        </pc:sldMkLst>
        <pc:spChg chg="del mod">
          <ac:chgData name="Judy Wheeler" userId="9ae55072379fc4d9" providerId="LiveId" clId="{582E05C2-BE5E-40A3-A542-D8DF36E03E36}" dt="2021-10-14T18:44:52.601" v="6"/>
          <ac:spMkLst>
            <pc:docMk/>
            <pc:sldMk cId="1719007419" sldId="291"/>
            <ac:spMk id="3" creationId="{46EA3F9A-4DA4-4CAD-A117-463211DBA50B}"/>
          </ac:spMkLst>
        </pc:spChg>
        <pc:spChg chg="add mod">
          <ac:chgData name="Judy Wheeler" userId="9ae55072379fc4d9" providerId="LiveId" clId="{582E05C2-BE5E-40A3-A542-D8DF36E03E36}" dt="2021-10-14T18:46:29.161" v="8" actId="20577"/>
          <ac:spMkLst>
            <pc:docMk/>
            <pc:sldMk cId="1719007419" sldId="291"/>
            <ac:spMk id="5" creationId="{E42A552C-5B38-4C40-BB79-5BCFF08783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5476dCgSs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cbeebies/watch/cbeebies-house-black-history-hero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zFNKFitHjw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 History Month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Black Lives Matter 2021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will.i.am</a:t>
            </a:r>
          </a:p>
        </p:txBody>
      </p:sp>
      <p:pic>
        <p:nvPicPr>
          <p:cNvPr id="7170" name="Picture 2" descr="will.i.am - Songs, Movies &amp;amp; Albums - Biography">
            <a:extLst>
              <a:ext uri="{FF2B5EF4-FFF2-40B4-BE49-F238E27FC236}">
                <a16:creationId xmlns:a16="http://schemas.microsoft.com/office/drawing/2014/main" xmlns="" id="{8A94D919-4A48-4A54-971C-239746F26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" y="629529"/>
            <a:ext cx="5598942" cy="55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Beyonce</a:t>
            </a:r>
          </a:p>
        </p:txBody>
      </p:sp>
      <p:pic>
        <p:nvPicPr>
          <p:cNvPr id="8194" name="Picture 2" descr="Beyonce Reflects on Turning 40, Making New Music, Early Career Pressures –  The Hollywood Reporter">
            <a:extLst>
              <a:ext uri="{FF2B5EF4-FFF2-40B4-BE49-F238E27FC236}">
                <a16:creationId xmlns:a16="http://schemas.microsoft.com/office/drawing/2014/main" xmlns="" id="{DB62DC9D-171D-4A9A-B584-5D17A12CE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r="12888"/>
          <a:stretch/>
        </p:blipFill>
        <p:spPr bwMode="auto">
          <a:xfrm>
            <a:off x="609600" y="929102"/>
            <a:ext cx="5910470" cy="49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Dr Amir Khan</a:t>
            </a:r>
          </a:p>
        </p:txBody>
      </p:sp>
      <p:pic>
        <p:nvPicPr>
          <p:cNvPr id="9218" name="Picture 2" descr="Following the news that the government will soon be inviting teenagers to get vaccinated, Dr Amir joins us to discuss what this can mean for young people.">
            <a:extLst>
              <a:ext uri="{FF2B5EF4-FFF2-40B4-BE49-F238E27FC236}">
                <a16:creationId xmlns:a16="http://schemas.microsoft.com/office/drawing/2014/main" xmlns="" id="{895EAB73-70C1-4D87-B8CB-957341D07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r="18436"/>
          <a:stretch/>
        </p:blipFill>
        <p:spPr bwMode="auto">
          <a:xfrm>
            <a:off x="445476" y="620144"/>
            <a:ext cx="5391307" cy="53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Ore </a:t>
            </a:r>
            <a:r>
              <a:rPr lang="en-GB" sz="3600" dirty="0" err="1"/>
              <a:t>Oduba</a:t>
            </a:r>
            <a:endParaRPr lang="en-GB" sz="3600" dirty="0"/>
          </a:p>
        </p:txBody>
      </p:sp>
      <p:pic>
        <p:nvPicPr>
          <p:cNvPr id="11266" name="Picture 2" descr="Ore Oduba cuts sharp figure on Magic At The Musical&amp;#39;s red carpet | Daily  Mail Online">
            <a:extLst>
              <a:ext uri="{FF2B5EF4-FFF2-40B4-BE49-F238E27FC236}">
                <a16:creationId xmlns:a16="http://schemas.microsoft.com/office/drawing/2014/main" xmlns="" id="{55FD05FD-6132-4E04-B10F-9094FB3E8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7"/>
          <a:stretch/>
        </p:blipFill>
        <p:spPr bwMode="auto">
          <a:xfrm>
            <a:off x="881961" y="510107"/>
            <a:ext cx="5038725" cy="56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Rosa Parks</a:t>
            </a:r>
          </a:p>
        </p:txBody>
      </p:sp>
      <p:pic>
        <p:nvPicPr>
          <p:cNvPr id="12290" name="Picture 2" descr="Rosa Parks - Wikipedia">
            <a:extLst>
              <a:ext uri="{FF2B5EF4-FFF2-40B4-BE49-F238E27FC236}">
                <a16:creationId xmlns:a16="http://schemas.microsoft.com/office/drawing/2014/main" xmlns="" id="{800535D3-5AF0-49C3-B980-ED337AD5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0" y="400050"/>
            <a:ext cx="50101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Nelson Mandela</a:t>
            </a:r>
          </a:p>
        </p:txBody>
      </p:sp>
      <p:pic>
        <p:nvPicPr>
          <p:cNvPr id="13314" name="Picture 2" descr="Nelson Mandela - Quotes, Spouse &amp;amp; Death - Biography">
            <a:extLst>
              <a:ext uri="{FF2B5EF4-FFF2-40B4-BE49-F238E27FC236}">
                <a16:creationId xmlns:a16="http://schemas.microsoft.com/office/drawing/2014/main" xmlns="" id="{43B34C5B-7B77-4298-947B-5B2AFD3D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4" y="860863"/>
            <a:ext cx="5343022" cy="53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Rhys Stephenson</a:t>
            </a:r>
          </a:p>
        </p:txBody>
      </p:sp>
      <p:pic>
        <p:nvPicPr>
          <p:cNvPr id="14338" name="Picture 2" descr="Who is Rhys Stephenson? Strictly star&amp;#39;s age and career so far | The  Independent">
            <a:extLst>
              <a:ext uri="{FF2B5EF4-FFF2-40B4-BE49-F238E27FC236}">
                <a16:creationId xmlns:a16="http://schemas.microsoft.com/office/drawing/2014/main" xmlns="" id="{7A91ABE0-8BBF-42E7-BDAC-B5F5AC50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r="21897" b="21436"/>
          <a:stretch/>
        </p:blipFill>
        <p:spPr bwMode="auto">
          <a:xfrm>
            <a:off x="590842" y="498620"/>
            <a:ext cx="5233181" cy="53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 err="1"/>
              <a:t>Oti</a:t>
            </a:r>
            <a:r>
              <a:rPr lang="en-GB" sz="3600" dirty="0"/>
              <a:t> </a:t>
            </a:r>
            <a:r>
              <a:rPr lang="en-GB" sz="3600" dirty="0" err="1"/>
              <a:t>Mabuse</a:t>
            </a:r>
            <a:endParaRPr lang="en-GB" sz="3600" dirty="0"/>
          </a:p>
        </p:txBody>
      </p:sp>
      <p:pic>
        <p:nvPicPr>
          <p:cNvPr id="16386" name="Picture 2" descr="Will pro dancer Oti Mabuse still be able to do Strictly 2018 while judging  The Greatest Dancer? - Radio Times">
            <a:extLst>
              <a:ext uri="{FF2B5EF4-FFF2-40B4-BE49-F238E27FC236}">
                <a16:creationId xmlns:a16="http://schemas.microsoft.com/office/drawing/2014/main" xmlns="" id="{DDC9B8C7-A999-4798-BF78-BB7F11152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16211"/>
          <a:stretch/>
        </p:blipFill>
        <p:spPr bwMode="auto">
          <a:xfrm>
            <a:off x="940905" y="935261"/>
            <a:ext cx="4562646" cy="45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David </a:t>
            </a:r>
            <a:r>
              <a:rPr lang="en-GB" sz="3600" dirty="0" err="1"/>
              <a:t>Lammey</a:t>
            </a:r>
            <a:endParaRPr lang="en-GB" sz="3600" dirty="0"/>
          </a:p>
        </p:txBody>
      </p:sp>
      <p:pic>
        <p:nvPicPr>
          <p:cNvPr id="17410" name="Picture 2" descr="David Lammy - Wikipedia">
            <a:extLst>
              <a:ext uri="{FF2B5EF4-FFF2-40B4-BE49-F238E27FC236}">
                <a16:creationId xmlns:a16="http://schemas.microsoft.com/office/drawing/2014/main" xmlns="" id="{2F7DC705-7B20-4CE2-BE9F-8C4424D86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5"/>
          <a:stretch/>
        </p:blipFill>
        <p:spPr bwMode="auto">
          <a:xfrm>
            <a:off x="952500" y="471851"/>
            <a:ext cx="5143500" cy="54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Mahatma Gandhi</a:t>
            </a:r>
          </a:p>
        </p:txBody>
      </p:sp>
      <p:pic>
        <p:nvPicPr>
          <p:cNvPr id="18434" name="Picture 2" descr="Mahatma Gandhi - South Africa, Salt March &amp;amp; Assassination - Biography">
            <a:extLst>
              <a:ext uri="{FF2B5EF4-FFF2-40B4-BE49-F238E27FC236}">
                <a16:creationId xmlns:a16="http://schemas.microsoft.com/office/drawing/2014/main" xmlns="" id="{0E09F592-4A22-4FAA-B58B-FD1F1074B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7" r="22718"/>
          <a:stretch/>
        </p:blipFill>
        <p:spPr bwMode="auto">
          <a:xfrm>
            <a:off x="445477" y="0"/>
            <a:ext cx="5739618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History Month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have been learning about people of colour who have been able to make a difference to the lives of other people of colour and to all other people too.</a:t>
            </a:r>
          </a:p>
          <a:p>
            <a:r>
              <a:rPr lang="en-GB" dirty="0"/>
              <a:t>Some of those people made a difference by choice</a:t>
            </a:r>
          </a:p>
          <a:p>
            <a:r>
              <a:rPr lang="en-GB" dirty="0"/>
              <a:t>Some of those people made a difference by chance</a:t>
            </a:r>
          </a:p>
          <a:p>
            <a:r>
              <a:rPr lang="en-GB" dirty="0"/>
              <a:t>BUT they all made a difference!</a:t>
            </a:r>
          </a:p>
          <a:p>
            <a:r>
              <a:rPr lang="en-GB" dirty="0"/>
              <a:t>AND we can make a difference too… we can make sure that we never judge people by how they look or the colour of their skin.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Barack Obama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6F056639-179B-4CB1-81AD-E485EA9B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76" y="1479452"/>
            <a:ext cx="3789293" cy="42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Usain Bolt</a:t>
            </a:r>
          </a:p>
        </p:txBody>
      </p:sp>
      <p:pic>
        <p:nvPicPr>
          <p:cNvPr id="4" name="Picture 2" descr="Usain Bolt record collection: the sprint king&amp;#39;s greatest hits">
            <a:extLst>
              <a:ext uri="{FF2B5EF4-FFF2-40B4-BE49-F238E27FC236}">
                <a16:creationId xmlns:a16="http://schemas.microsoft.com/office/drawing/2014/main" xmlns="" id="{C613DA10-4EE1-4AA8-9A77-BD5CAF436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2" b="26137"/>
          <a:stretch/>
        </p:blipFill>
        <p:spPr bwMode="auto">
          <a:xfrm>
            <a:off x="1096054" y="1484242"/>
            <a:ext cx="5638575" cy="42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Harriet Tubman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9F6A0AB9-C262-4C3C-8807-DE130492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53" y="1568224"/>
            <a:ext cx="3588203" cy="36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600" dirty="0"/>
              <a:t>Nicola Adams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429F8FFA-AF13-4A0C-B0A0-E2F825DEF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 b="12108"/>
          <a:stretch/>
        </p:blipFill>
        <p:spPr bwMode="auto">
          <a:xfrm>
            <a:off x="939042" y="679174"/>
            <a:ext cx="4332849" cy="48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DEBEEC-CF99-4960-9B0B-DABF72B6FD66}"/>
              </a:ext>
            </a:extLst>
          </p:cNvPr>
          <p:cNvSpPr txBox="1"/>
          <p:nvPr/>
        </p:nvSpPr>
        <p:spPr>
          <a:xfrm>
            <a:off x="1431235" y="1060174"/>
            <a:ext cx="935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could keep going…showing more and more pictures BUT I wonder what you have learned from this…..</a:t>
            </a:r>
          </a:p>
          <a:p>
            <a:endParaRPr lang="en-GB" dirty="0"/>
          </a:p>
        </p:txBody>
      </p:sp>
      <p:pic>
        <p:nvPicPr>
          <p:cNvPr id="24578" name="Picture 2" descr="Skin Colour Hands Illustration Images, Stock Photos &amp;amp; Vectors | Shutterstock">
            <a:extLst>
              <a:ext uri="{FF2B5EF4-FFF2-40B4-BE49-F238E27FC236}">
                <a16:creationId xmlns:a16="http://schemas.microsoft.com/office/drawing/2014/main" xmlns="" id="{273A6A51-FCD1-434B-A96E-FBC6AA0E2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3528381" y="2054087"/>
            <a:ext cx="5135238" cy="33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1DDC09-DD01-432B-A97D-1B4803653734}"/>
              </a:ext>
            </a:extLst>
          </p:cNvPr>
          <p:cNvSpPr txBox="1"/>
          <p:nvPr/>
        </p:nvSpPr>
        <p:spPr>
          <a:xfrm>
            <a:off x="1630017" y="848139"/>
            <a:ext cx="897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Star of the Week!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1C67274F-CDD0-4719-AB2E-73E2B2BC1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9" y="1771469"/>
            <a:ext cx="4604658" cy="46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1DDC09-DD01-432B-A97D-1B4803653734}"/>
              </a:ext>
            </a:extLst>
          </p:cNvPr>
          <p:cNvSpPr txBox="1"/>
          <p:nvPr/>
        </p:nvSpPr>
        <p:spPr>
          <a:xfrm>
            <a:off x="1630017" y="848139"/>
            <a:ext cx="897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Values Badges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147888"/>
            <a:ext cx="29876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1E56BB-12A3-4493-BC3F-C36CA9D08D9A}"/>
              </a:ext>
            </a:extLst>
          </p:cNvPr>
          <p:cNvSpPr txBox="1"/>
          <p:nvPr/>
        </p:nvSpPr>
        <p:spPr>
          <a:xfrm>
            <a:off x="2266122" y="755374"/>
            <a:ext cx="7195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The children are our future!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2A552C-5B38-4C40-BB79-5BCFF0878300}"/>
              </a:ext>
            </a:extLst>
          </p:cNvPr>
          <p:cNvSpPr txBox="1"/>
          <p:nvPr/>
        </p:nvSpPr>
        <p:spPr>
          <a:xfrm>
            <a:off x="3048000" y="31091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https://www.youtube.com/watch?v=55476dCgSsw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0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ainbow Skin Color SVG">
            <a:extLst>
              <a:ext uri="{FF2B5EF4-FFF2-40B4-BE49-F238E27FC236}">
                <a16:creationId xmlns:a16="http://schemas.microsoft.com/office/drawing/2014/main" xmlns="" id="{8878166C-9F3E-4159-8D07-5C09A0378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2"/>
          <a:stretch/>
        </p:blipFill>
        <p:spPr bwMode="auto">
          <a:xfrm>
            <a:off x="3381375" y="1431827"/>
            <a:ext cx="5429250" cy="44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5A89B-5292-45DE-98C7-FC40B90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Rainbow Skin Color SVG">
            <a:extLst>
              <a:ext uri="{FF2B5EF4-FFF2-40B4-BE49-F238E27FC236}">
                <a16:creationId xmlns:a16="http://schemas.microsoft.com/office/drawing/2014/main" xmlns="" id="{B5204F9B-FA32-40B2-9067-9F1B50D0C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9"/>
          <a:stretch/>
        </p:blipFill>
        <p:spPr bwMode="auto">
          <a:xfrm>
            <a:off x="3379788" y="1752600"/>
            <a:ext cx="5429250" cy="10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3 Incredible Full-Color Pictures Of Martin Luther King Jr.">
            <a:extLst>
              <a:ext uri="{FF2B5EF4-FFF2-40B4-BE49-F238E27FC236}">
                <a16:creationId xmlns:a16="http://schemas.microsoft.com/office/drawing/2014/main" xmlns="" id="{6E653799-3F3D-4A59-BE66-EB332BD589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14" y="3018253"/>
            <a:ext cx="2712893" cy="33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B7025-E3F7-4090-97AC-4D05CF3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Martin Luther King Jnr.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8027D-1602-457B-AE73-A7D8B621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https://www.bbc.co.uk/cbeebies/watch/cbeebies-house-black-history-heroes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7616AB-3649-41CB-B53E-DAA8DFFC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75" y="3128133"/>
            <a:ext cx="51720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Ashley Banjo said he didn’t plan to be an activist…..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But a year ago he changed his mind and decided to make a big difference with his dance troupe DIVERSITY!</a:t>
            </a:r>
          </a:p>
          <a:p>
            <a:r>
              <a:rPr lang="en-US" dirty="0">
                <a:hlinkClick r:id="rId2"/>
              </a:rPr>
              <a:t>https://www.youtube.com/watch?v=kzFNKFitHjw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400719F-EB4D-4B73-9576-D727A5ED56A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Ashley Banjo | TV Presenter &amp;amp; Dancer | Booking Agent | Lunar Talent">
            <a:extLst>
              <a:ext uri="{FF2B5EF4-FFF2-40B4-BE49-F238E27FC236}">
                <a16:creationId xmlns:a16="http://schemas.microsoft.com/office/drawing/2014/main" xmlns="" id="{AE4D732E-373E-4DDF-8EA3-8A3BCB71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30347"/>
            <a:ext cx="6067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2279374"/>
          </a:xfrm>
        </p:spPr>
        <p:txBody>
          <a:bodyPr>
            <a:normAutofit/>
          </a:bodyPr>
          <a:lstStyle/>
          <a:p>
            <a:r>
              <a:rPr lang="en-US" dirty="0"/>
              <a:t>Do you know these people of </a:t>
            </a:r>
            <a:r>
              <a:rPr lang="en-US" dirty="0" err="1"/>
              <a:t>colour</a:t>
            </a:r>
            <a:r>
              <a:rPr lang="en-US" dirty="0"/>
              <a:t>? They come from different walks of life and have different heritages and are from different times in history.  </a:t>
            </a:r>
          </a:p>
        </p:txBody>
      </p:sp>
      <p:pic>
        <p:nvPicPr>
          <p:cNvPr id="4098" name="Picture 2" descr="Ashley Banjo | TV Presenter &amp;amp; Dancer | Booking Agent | Lunar Talent">
            <a:extLst>
              <a:ext uri="{FF2B5EF4-FFF2-40B4-BE49-F238E27FC236}">
                <a16:creationId xmlns:a16="http://schemas.microsoft.com/office/drawing/2014/main" xmlns="" id="{89A1AEAB-FDB9-4FFC-8978-6469FED8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86" y="2760689"/>
            <a:ext cx="4535854" cy="30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rcus Rashford teams up with chef Tom Kerridge to get young people cooking  | Food poverty | The Guardian">
            <a:extLst>
              <a:ext uri="{FF2B5EF4-FFF2-40B4-BE49-F238E27FC236}">
                <a16:creationId xmlns:a16="http://schemas.microsoft.com/office/drawing/2014/main" xmlns="" id="{C4A86AFA-421C-44D2-9284-3F831CA7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622852"/>
            <a:ext cx="6235148" cy="62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Marcus Rashford</a:t>
            </a:r>
          </a:p>
        </p:txBody>
      </p:sp>
    </p:spTree>
    <p:extLst>
      <p:ext uri="{BB962C8B-B14F-4D97-AF65-F5344CB8AC3E}">
        <p14:creationId xmlns:p14="http://schemas.microsoft.com/office/powerpoint/2010/main" val="36694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778CFB-1918-49DE-9433-441E31CE8AFA}"/>
              </a:ext>
            </a:extLst>
          </p:cNvPr>
          <p:cNvSpPr txBox="1"/>
          <p:nvPr/>
        </p:nvSpPr>
        <p:spPr>
          <a:xfrm>
            <a:off x="7413674" y="2546252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Dr </a:t>
            </a:r>
            <a:r>
              <a:rPr lang="en-GB" sz="3600" dirty="0" err="1"/>
              <a:t>Ranj</a:t>
            </a:r>
            <a:r>
              <a:rPr lang="en-GB" sz="3600" dirty="0"/>
              <a:t> Singh</a:t>
            </a:r>
          </a:p>
        </p:txBody>
      </p:sp>
      <p:pic>
        <p:nvPicPr>
          <p:cNvPr id="6146" name="Picture 2" descr="Craig Latto | Talent4 Media | Official Agent for Dr Ranj Singh">
            <a:extLst>
              <a:ext uri="{FF2B5EF4-FFF2-40B4-BE49-F238E27FC236}">
                <a16:creationId xmlns:a16="http://schemas.microsoft.com/office/drawing/2014/main" xmlns="" id="{3BF91695-D04A-4358-AE48-C78E5645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1" y="767798"/>
            <a:ext cx="5408684" cy="54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108</TotalTime>
  <Words>230</Words>
  <Application>Microsoft Office PowerPoint</Application>
  <PresentationFormat>Custom</PresentationFormat>
  <Paragraphs>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Nature Illustration 16x9</vt:lpstr>
      <vt:lpstr>Black History Month</vt:lpstr>
      <vt:lpstr>Black History Month</vt:lpstr>
      <vt:lpstr>PowerPoint Presentation</vt:lpstr>
      <vt:lpstr>PowerPoint Presentation</vt:lpstr>
      <vt:lpstr>Martin Luther King Jnr.</vt:lpstr>
      <vt:lpstr>Ashley Banjo said he didn’t plan to be an activist…..</vt:lpstr>
      <vt:lpstr>Do you know these people of colour? They come from different walks of life and have different heritages and are from different times in history.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History Month</dc:title>
  <dc:creator>Judy Wheeler</dc:creator>
  <cp:lastModifiedBy>Judy Wheeler</cp:lastModifiedBy>
  <cp:revision>2</cp:revision>
  <dcterms:created xsi:type="dcterms:W3CDTF">2021-10-13T20:29:10Z</dcterms:created>
  <dcterms:modified xsi:type="dcterms:W3CDTF">2021-10-15T07:30:17Z</dcterms:modified>
</cp:coreProperties>
</file>