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8D7F336-DC6E-43CA-AA5C-1A73DC651F42}" type="datetimeFigureOut">
              <a:rPr lang="en-GB" smtClean="0"/>
              <a:t>12/03/2020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Our Garden and the Mayor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July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202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0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496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70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65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91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70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74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537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05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08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41535" y="3244334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raajin09@gmail.com</a:t>
            </a:r>
          </a:p>
        </p:txBody>
      </p:sp>
    </p:spTree>
    <p:extLst>
      <p:ext uri="{BB962C8B-B14F-4D97-AF65-F5344CB8AC3E}">
        <p14:creationId xmlns:p14="http://schemas.microsoft.com/office/powerpoint/2010/main" val="387700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39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4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94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513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94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99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87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49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876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8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08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353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632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9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337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510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37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88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46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134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2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374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110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068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83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5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32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77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295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</TotalTime>
  <Words>8</Words>
  <Application>Microsoft Office PowerPoint</Application>
  <PresentationFormat>On-screen Show (4:3)</PresentationFormat>
  <Paragraphs>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Austin</vt:lpstr>
      <vt:lpstr>Our Garden and the Mayor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Garden and the Mayor</dc:title>
  <dc:creator>Judy Wheeler</dc:creator>
  <cp:lastModifiedBy>Debbie Janes</cp:lastModifiedBy>
  <cp:revision>2</cp:revision>
  <dcterms:created xsi:type="dcterms:W3CDTF">2019-07-19T11:42:16Z</dcterms:created>
  <dcterms:modified xsi:type="dcterms:W3CDTF">2020-03-12T11:44:19Z</dcterms:modified>
</cp:coreProperties>
</file>