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3" r:id="rId4"/>
    <p:sldId id="272" r:id="rId5"/>
    <p:sldId id="289" r:id="rId6"/>
    <p:sldId id="288" r:id="rId7"/>
    <p:sldId id="287" r:id="rId8"/>
    <p:sldId id="286" r:id="rId9"/>
    <p:sldId id="285" r:id="rId10"/>
    <p:sldId id="283" r:id="rId11"/>
    <p:sldId id="282" r:id="rId12"/>
    <p:sldId id="281" r:id="rId13"/>
    <p:sldId id="280" r:id="rId14"/>
    <p:sldId id="279" r:id="rId15"/>
    <p:sldId id="278" r:id="rId16"/>
    <p:sldId id="277" r:id="rId17"/>
    <p:sldId id="276" r:id="rId18"/>
    <p:sldId id="308" r:id="rId19"/>
    <p:sldId id="275" r:id="rId20"/>
    <p:sldId id="307" r:id="rId21"/>
    <p:sldId id="306" r:id="rId22"/>
    <p:sldId id="305" r:id="rId23"/>
    <p:sldId id="304" r:id="rId24"/>
    <p:sldId id="303" r:id="rId25"/>
    <p:sldId id="302" r:id="rId26"/>
    <p:sldId id="301" r:id="rId27"/>
    <p:sldId id="300" r:id="rId28"/>
    <p:sldId id="299" r:id="rId29"/>
    <p:sldId id="298" r:id="rId30"/>
    <p:sldId id="297" r:id="rId31"/>
    <p:sldId id="296" r:id="rId32"/>
    <p:sldId id="295" r:id="rId33"/>
    <p:sldId id="294" r:id="rId34"/>
    <p:sldId id="293" r:id="rId35"/>
    <p:sldId id="292" r:id="rId36"/>
    <p:sldId id="291" r:id="rId37"/>
    <p:sldId id="290" r:id="rId38"/>
    <p:sldId id="30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45887F2-14D2-495B-A9B8-CD360825245C}">
          <p14:sldIdLst>
            <p14:sldId id="256"/>
            <p14:sldId id="274"/>
            <p14:sldId id="273"/>
            <p14:sldId id="272"/>
            <p14:sldId id="289"/>
            <p14:sldId id="288"/>
            <p14:sldId id="287"/>
            <p14:sldId id="286"/>
            <p14:sldId id="285"/>
            <p14:sldId id="283"/>
            <p14:sldId id="282"/>
            <p14:sldId id="281"/>
            <p14:sldId id="280"/>
            <p14:sldId id="279"/>
            <p14:sldId id="278"/>
            <p14:sldId id="277"/>
            <p14:sldId id="276"/>
            <p14:sldId id="308"/>
            <p14:sldId id="275"/>
            <p14:sldId id="307"/>
            <p14:sldId id="306"/>
            <p14:sldId id="305"/>
            <p14:sldId id="304"/>
            <p14:sldId id="303"/>
            <p14:sldId id="302"/>
            <p14:sldId id="301"/>
            <p14:sldId id="300"/>
            <p14:sldId id="299"/>
            <p14:sldId id="298"/>
            <p14:sldId id="297"/>
            <p14:sldId id="296"/>
            <p14:sldId id="295"/>
            <p14:sldId id="294"/>
            <p14:sldId id="293"/>
            <p14:sldId id="292"/>
            <p14:sldId id="291"/>
            <p14:sldId id="290"/>
            <p14:sldId id="30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FF99FF"/>
    <a:srgbClr val="800080"/>
    <a:srgbClr val="FF9966"/>
    <a:srgbClr val="9933FF"/>
    <a:srgbClr val="CC9900"/>
    <a:srgbClr val="666699"/>
    <a:srgbClr val="00FFCC"/>
    <a:srgbClr val="0099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438E6-387B-49A1-8870-CD38F8303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2BB237-7016-4080-B613-8561CE02E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A9772-7D43-4DFB-B6B8-BC6AD60F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AA9-1445-4413-A00A-33E18771FB6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60CD6-BB00-4CB0-9331-6B5A0D8B0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9A8F8-2759-4557-B47E-250E943C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DF14-A4E0-4AC7-AB0C-1E1D6B32B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10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32B9D-FEC9-426D-B57A-401B3E3CC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9DE16B-25E4-47E4-9E0C-D80C9E506A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B8524-ED84-4F14-87AB-7F6891F0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AA9-1445-4413-A00A-33E18771FB6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0911-F801-4E08-8822-BFAB4915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B0A85-00D4-46DC-AE75-6669143E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DF14-A4E0-4AC7-AB0C-1E1D6B32B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447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67330-8982-432C-B93F-5E1A1AED9B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EF0E1-CECB-487C-B536-A35A40FBE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2A0E2-C619-4D3D-9BD7-0A0F937F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AA9-1445-4413-A00A-33E18771FB6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C3F85-C2BD-4596-AC75-689213CA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10B9C-7248-4C5A-8C28-6F7D641A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DF14-A4E0-4AC7-AB0C-1E1D6B32B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47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FCF9-97FF-409A-91D4-2331D8B8D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9DAAF-E0C4-4038-8470-3AF42F62B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700A4-7B8B-4AF7-A5A7-40C7AFBEC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AA9-1445-4413-A00A-33E18771FB6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D7630-B8C7-45B3-80EB-4B47F16A2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D3D24-D6DF-45CE-9936-71EA3B8CA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DF14-A4E0-4AC7-AB0C-1E1D6B32B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878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7FA8-E86D-462D-B4C6-018F3C2C6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9207C-EA57-43D3-B407-15E6A1521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03267-A578-4EEB-BE33-1D2019909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AA9-1445-4413-A00A-33E18771FB6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736EA-2E81-41F1-9E30-E65A364D8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C00E9-7F9A-4199-9A0B-F9F7E476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DF14-A4E0-4AC7-AB0C-1E1D6B32B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57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BAF5-4F84-4DB1-A00C-4EB734BC6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EF8E8-FE63-4FDE-9913-C467CC60ED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455600-3DB1-4DAF-B1FF-5AA3CC742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1CF385-0B2E-4933-888A-1AD6FDE7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AA9-1445-4413-A00A-33E18771FB6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0C17E-C971-4402-B6F9-0AEEF63D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80F6E-90BE-4BFF-BF4D-9D5FA6B14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DF14-A4E0-4AC7-AB0C-1E1D6B32B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91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F676F-C9D7-4A9D-97CF-5405160E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8614C-BF29-4DB8-93B5-49E3A02A0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8DE200-040F-431C-BF7F-CCB2B002D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89F811-EF76-49F5-9E24-45F4902523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EC0DCF-901D-471B-995B-9EC406798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E714E2-4671-4D75-BA76-0171B9FD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AA9-1445-4413-A00A-33E18771FB6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E8668-515D-4D1C-9B01-C8050CA1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E88BF0-9DE4-4369-A3B9-5724BB86F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DF14-A4E0-4AC7-AB0C-1E1D6B32B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84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07E0B-CFF0-4E0E-9BC9-60AFE092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6101FC-A456-4928-A812-E7CA9B0D9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AA9-1445-4413-A00A-33E18771FB6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C02C1-F936-4C8E-A2B2-9099CFAEA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5E5C6-898F-470A-A94D-B2C1D017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DF14-A4E0-4AC7-AB0C-1E1D6B32B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89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101BA-5BAA-4A06-A70B-3170375D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AA9-1445-4413-A00A-33E18771FB6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475DA-6F30-487D-BE6A-FE31514BB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6D8FB-6EEB-458C-A045-0F313478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DF14-A4E0-4AC7-AB0C-1E1D6B32B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72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C9F89-3220-4FF8-9FE9-E3A07D419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E9070-D633-4EAF-B080-F7F3C177B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34340-2E38-4852-87F3-8958B457F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76C71-7C3E-48EA-9EA6-39C65577B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AA9-1445-4413-A00A-33E18771FB6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AB8F4-DB54-4822-91D0-33A3BE66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72187-AD29-41A3-BC6C-F24E7DFD5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DF14-A4E0-4AC7-AB0C-1E1D6B32B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31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41906-9ADD-4677-8CFA-1CAE8E1BB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790823-B2CE-4ABF-A44B-5ECB21034C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B9025-596D-4F03-A4C2-1F1F4F429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74F04-7A9B-445B-A128-CB4948045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75AA9-1445-4413-A00A-33E18771FB6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63C29-CE9F-414A-A052-8ABA5E536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AEE87C-000A-432A-AA68-D9A1F00D6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FDF14-A4E0-4AC7-AB0C-1E1D6B32B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13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6414B3-348B-4CD9-9612-473B3EF54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99B72-7102-443D-B7F9-B89B7462C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991CB-37F1-4AA6-9D15-E27967968F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75AA9-1445-4413-A00A-33E18771FB60}" type="datetimeFigureOut">
              <a:rPr lang="en-GB" smtClean="0"/>
              <a:t>10/09/2025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C2BDD-4BEE-4EC3-8815-99191CD08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3101B-6A05-4D82-83D1-C4AAA2EE8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FDF14-A4E0-4AC7-AB0C-1E1D6B32B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75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64A6F8-F977-45D1-8DB9-D7918C5D4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70" y="234892"/>
            <a:ext cx="107138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636A50-D1D3-418F-915E-A93F32737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83553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AA6BB6-9D76-4E02-BEE4-90BEC6BF1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0" b="2822"/>
          <a:stretch/>
        </p:blipFill>
        <p:spPr>
          <a:xfrm rot="16200000">
            <a:off x="3959058" y="808583"/>
            <a:ext cx="4134473" cy="4164145"/>
          </a:xfrm>
          <a:prstGeom prst="rect">
            <a:avLst/>
          </a:prstGeom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1E4FA811-EB9D-4E28-B7E9-B6F9DEB4FA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59A1B3-E5B9-47AA-9D78-28FF83DB7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5252" y="5375246"/>
            <a:ext cx="56292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7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22F135-D29B-4E16-A5DB-56837016B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85521" y="973123"/>
            <a:ext cx="8172931" cy="460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94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81" y="-318472"/>
            <a:ext cx="11208055" cy="71764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FD1FB9-7053-4BB0-A80C-0DB4A2C815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6" r="3252"/>
          <a:stretch/>
        </p:blipFill>
        <p:spPr>
          <a:xfrm rot="10800000">
            <a:off x="3573709" y="1065557"/>
            <a:ext cx="4228480" cy="440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03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4394A9-CF32-43A2-B76C-753905F608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7" r="18275" b="16391"/>
          <a:stretch/>
        </p:blipFill>
        <p:spPr>
          <a:xfrm rot="10800000">
            <a:off x="3382162" y="1023457"/>
            <a:ext cx="5300291" cy="481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19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659667-B3B8-448A-A2E1-F2C58FFDCB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2" r="5328" b="3670"/>
          <a:stretch/>
        </p:blipFill>
        <p:spPr>
          <a:xfrm rot="10800000">
            <a:off x="3707933" y="827519"/>
            <a:ext cx="4462944" cy="467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5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672605-E24E-481C-85F7-E29B2B859F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7" r="20478"/>
          <a:stretch/>
        </p:blipFill>
        <p:spPr>
          <a:xfrm rot="10800000">
            <a:off x="4015351" y="956344"/>
            <a:ext cx="4161297" cy="466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08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B0D382-9382-4252-A6B1-155E78200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0" t="20000" r="6036"/>
          <a:stretch/>
        </p:blipFill>
        <p:spPr>
          <a:xfrm rot="10800000">
            <a:off x="3301664" y="729840"/>
            <a:ext cx="5588672" cy="477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27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0A4926-562A-4520-A9C3-1E969141E5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58"/>
          <a:stretch/>
        </p:blipFill>
        <p:spPr>
          <a:xfrm rot="10800000">
            <a:off x="4303551" y="654341"/>
            <a:ext cx="3793733" cy="52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4E8B0-01ED-46D8-AE41-69180D59A2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5" t="9419" r="9000" b="8624"/>
          <a:stretch/>
        </p:blipFill>
        <p:spPr>
          <a:xfrm>
            <a:off x="1633057" y="805342"/>
            <a:ext cx="8925886" cy="471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85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sp>
        <p:nvSpPr>
          <p:cNvPr id="2" name="AutoShape 2" descr="Image preview">
            <a:extLst>
              <a:ext uri="{FF2B5EF4-FFF2-40B4-BE49-F238E27FC236}">
                <a16:creationId xmlns:a16="http://schemas.microsoft.com/office/drawing/2014/main" id="{A9007923-B4B7-4200-A82A-27C06D9366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43288-AD81-44AE-9830-D51E0D1335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8" t="9787" r="12169" b="10336"/>
          <a:stretch/>
        </p:blipFill>
        <p:spPr>
          <a:xfrm>
            <a:off x="1029049" y="469784"/>
            <a:ext cx="10133902" cy="54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73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A2532C-364C-45E8-BE73-A5937A72F7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3" r="11181" b="7217"/>
          <a:stretch/>
        </p:blipFill>
        <p:spPr>
          <a:xfrm rot="10800000">
            <a:off x="4032308" y="1166066"/>
            <a:ext cx="4127384" cy="42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8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64A6F8-F977-45D1-8DB9-D7918C5D4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70" y="234892"/>
            <a:ext cx="107138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636A50-D1D3-418F-915E-A93F32737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83553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E4FA811-EB9D-4E28-B7E9-B6F9DEB4FA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BFC2A-5996-46CB-A91E-0BA567EC25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4" b="11225"/>
          <a:stretch/>
        </p:blipFill>
        <p:spPr>
          <a:xfrm>
            <a:off x="1420421" y="1000554"/>
            <a:ext cx="8881373" cy="485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14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A2532C-364C-45E8-BE73-A5937A72F7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6" r="62669" b="6253"/>
          <a:stretch/>
        </p:blipFill>
        <p:spPr>
          <a:xfrm rot="10800000">
            <a:off x="2323750" y="418782"/>
            <a:ext cx="3772250" cy="25425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43DD55-C969-4C79-B67A-4D738EF02352}"/>
              </a:ext>
            </a:extLst>
          </p:cNvPr>
          <p:cNvSpPr txBox="1"/>
          <p:nvPr/>
        </p:nvSpPr>
        <p:spPr>
          <a:xfrm>
            <a:off x="7273255" y="788564"/>
            <a:ext cx="27096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Noooooo</a:t>
            </a:r>
            <a:r>
              <a:rPr lang="en-GB" dirty="0"/>
              <a:t>! It’s HOT!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03C7D-5791-49C9-821E-C65BEBC3EB62}"/>
              </a:ext>
            </a:extLst>
          </p:cNvPr>
          <p:cNvSpPr txBox="1"/>
          <p:nvPr/>
        </p:nvSpPr>
        <p:spPr>
          <a:xfrm>
            <a:off x="7088697" y="3565321"/>
            <a:ext cx="29613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You shouldn’t really play with your food!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1F0CEA-8E21-4151-A8E9-F1D6AC7852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445"/>
          <a:stretch/>
        </p:blipFill>
        <p:spPr>
          <a:xfrm>
            <a:off x="2323750" y="3565321"/>
            <a:ext cx="3773751" cy="280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8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FE6189-EF19-45D5-B3E2-6F8D68679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8" t="15168" r="15750" b="11559"/>
          <a:stretch/>
        </p:blipFill>
        <p:spPr>
          <a:xfrm>
            <a:off x="1283515" y="729842"/>
            <a:ext cx="9244669" cy="502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14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E1272F-B843-457F-9427-78AC2432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37" b="4843"/>
          <a:stretch/>
        </p:blipFill>
        <p:spPr>
          <a:xfrm rot="16200000">
            <a:off x="1876535" y="204852"/>
            <a:ext cx="6323027" cy="6299214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AE0CFE45-FB56-4707-A2BE-60F8C9C84065}"/>
              </a:ext>
            </a:extLst>
          </p:cNvPr>
          <p:cNvSpPr/>
          <p:nvPr/>
        </p:nvSpPr>
        <p:spPr>
          <a:xfrm>
            <a:off x="4914435" y="0"/>
            <a:ext cx="4420998" cy="2541864"/>
          </a:xfrm>
          <a:prstGeom prst="wedgeEllipseCallout">
            <a:avLst>
              <a:gd name="adj1" fmla="val -21971"/>
              <a:gd name="adj2" fmla="val 9253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We end the day by doing some painting…we’ve got the best model ~ the Colour Monster can change colour!</a:t>
            </a:r>
          </a:p>
        </p:txBody>
      </p:sp>
    </p:spTree>
    <p:extLst>
      <p:ext uri="{BB962C8B-B14F-4D97-AF65-F5344CB8AC3E}">
        <p14:creationId xmlns:p14="http://schemas.microsoft.com/office/powerpoint/2010/main" val="3040524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61639F-3203-46E9-959A-CE3B051A6B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3" r="19170" b="7339"/>
          <a:stretch/>
        </p:blipFill>
        <p:spPr>
          <a:xfrm rot="10800000">
            <a:off x="4092830" y="956342"/>
            <a:ext cx="4006340" cy="45636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F935C5-F7AC-48C1-9106-4BE1BF0C8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048" y="910290"/>
            <a:ext cx="4655715" cy="46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06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D68BF3-179F-4353-BA2E-C91959FB5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56" t="4037" r="37443"/>
          <a:stretch/>
        </p:blipFill>
        <p:spPr>
          <a:xfrm>
            <a:off x="3731512" y="629174"/>
            <a:ext cx="4728975" cy="49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67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sp>
        <p:nvSpPr>
          <p:cNvPr id="6" name="AutoShape 2" descr="Image preview">
            <a:extLst>
              <a:ext uri="{FF2B5EF4-FFF2-40B4-BE49-F238E27FC236}">
                <a16:creationId xmlns:a16="http://schemas.microsoft.com/office/drawing/2014/main" id="{A7F2699D-F6E7-4679-8C80-E8BD901E2A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2F8B19-1069-46CE-8F3A-B028C54C9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910149" y="568441"/>
            <a:ext cx="6676501" cy="518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67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98DBBC-AD43-4FF7-B2C7-4C201CFE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647" y="509342"/>
            <a:ext cx="4826379" cy="547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11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B2638B-B813-4491-9C7B-4C947BFC7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725" y="800100"/>
            <a:ext cx="51625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D55557-2FB0-45C5-AB5E-78295FAAA1FF}"/>
              </a:ext>
            </a:extLst>
          </p:cNvPr>
          <p:cNvSpPr txBox="1"/>
          <p:nvPr/>
        </p:nvSpPr>
        <p:spPr>
          <a:xfrm>
            <a:off x="2441196" y="620785"/>
            <a:ext cx="718097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Coming back to school can feel…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D70905-6DD8-4178-B868-8E4B8A0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433" y="2696625"/>
            <a:ext cx="4663623" cy="358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6D20B9-2420-419A-9B10-57E8251D2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857" y="1453787"/>
            <a:ext cx="2858286" cy="382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01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64A6F8-F977-45D1-8DB9-D7918C5D4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26" y="-10807"/>
            <a:ext cx="1071387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438301-A24C-4EB9-BD07-DCE8B6B63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488" y="802475"/>
            <a:ext cx="4764947" cy="5556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8301BA-48F2-43DF-8686-BA8DF9EEF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565" y="4520027"/>
            <a:ext cx="3805279" cy="1839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636A50-D1D3-418F-915E-A93F32737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835531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E4FA811-EB9D-4E28-B7E9-B6F9DEB4FA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61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D392AF-FFE5-47F7-8A8F-A7331103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705" y="1318171"/>
            <a:ext cx="3274590" cy="39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12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63B2E5-1E0E-4DAC-8973-25FAC3202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605" y="1034468"/>
            <a:ext cx="3640211" cy="44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38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5DAF7E-9659-479D-B062-B8B7226CC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198" y="1463398"/>
            <a:ext cx="3135603" cy="393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06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52757D-2C6A-4E29-82A2-359C869B8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358" y="1864497"/>
            <a:ext cx="2565283" cy="349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6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1B32B5-133E-4858-A063-4EDA47A90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369" y="1341277"/>
            <a:ext cx="33147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52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8A2BE7-4B4E-425F-93A6-F71144C23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481" y="1595437"/>
            <a:ext cx="5829300" cy="3667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2FC2AC-48C5-4D99-AECE-78BBBE6F85AD}"/>
              </a:ext>
            </a:extLst>
          </p:cNvPr>
          <p:cNvSpPr txBox="1"/>
          <p:nvPr/>
        </p:nvSpPr>
        <p:spPr>
          <a:xfrm>
            <a:off x="2676089" y="335560"/>
            <a:ext cx="694608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Impact" panose="020B0806030902050204" pitchFamily="34" charset="0"/>
              </a:rPr>
              <a:t>We are all here to help!</a:t>
            </a:r>
          </a:p>
        </p:txBody>
      </p:sp>
    </p:spTree>
    <p:extLst>
      <p:ext uri="{BB962C8B-B14F-4D97-AF65-F5344CB8AC3E}">
        <p14:creationId xmlns:p14="http://schemas.microsoft.com/office/powerpoint/2010/main" val="172000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B3143-C647-43ED-A522-0181E2656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61"/>
          <a:stretch/>
        </p:blipFill>
        <p:spPr>
          <a:xfrm>
            <a:off x="4234299" y="1937857"/>
            <a:ext cx="3857625" cy="4402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EB5318-6EAB-4CC1-8DCF-61402A406A73}"/>
              </a:ext>
            </a:extLst>
          </p:cNvPr>
          <p:cNvSpPr txBox="1"/>
          <p:nvPr/>
        </p:nvSpPr>
        <p:spPr>
          <a:xfrm>
            <a:off x="3352800" y="385894"/>
            <a:ext cx="54864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try hard to tell us how you feel!</a:t>
            </a:r>
          </a:p>
        </p:txBody>
      </p:sp>
    </p:spTree>
    <p:extLst>
      <p:ext uri="{BB962C8B-B14F-4D97-AF65-F5344CB8AC3E}">
        <p14:creationId xmlns:p14="http://schemas.microsoft.com/office/powerpoint/2010/main" val="1455334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A1E08F-DAD2-4CAC-B833-30DB3918332B}"/>
              </a:ext>
            </a:extLst>
          </p:cNvPr>
          <p:cNvSpPr txBox="1"/>
          <p:nvPr/>
        </p:nvSpPr>
        <p:spPr>
          <a:xfrm>
            <a:off x="2885813" y="645952"/>
            <a:ext cx="673635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33CC"/>
                </a:solidFill>
                <a:latin typeface="Impact" panose="020B0806030902050204" pitchFamily="34" charset="0"/>
              </a:rPr>
              <a:t>Because…you can count on us to help!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35F74-623E-447C-9C81-A921B0524475}"/>
              </a:ext>
            </a:extLst>
          </p:cNvPr>
          <p:cNvSpPr txBox="1"/>
          <p:nvPr/>
        </p:nvSpPr>
        <p:spPr>
          <a:xfrm>
            <a:off x="2323750" y="2483141"/>
            <a:ext cx="790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https://www.youtube.com/watch?v=6k8cpUkKK4c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871002-A3BC-4CC7-8CF0-B4561FB09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009" y="3426486"/>
            <a:ext cx="571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4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9EFC3B-74B6-4A0D-8DCB-EFCC034F8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05" t="13945" r="19378" b="17799"/>
          <a:stretch/>
        </p:blipFill>
        <p:spPr>
          <a:xfrm>
            <a:off x="4093828" y="956345"/>
            <a:ext cx="4102216" cy="468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36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A4F74A-A04E-4BF0-B221-6B47ACFA41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4" b="3276"/>
          <a:stretch/>
        </p:blipFill>
        <p:spPr>
          <a:xfrm rot="10800000">
            <a:off x="3678837" y="1031846"/>
            <a:ext cx="4676595" cy="44587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AF5591-44DE-4709-8843-F0C8F204E64B}"/>
              </a:ext>
            </a:extLst>
          </p:cNvPr>
          <p:cNvSpPr txBox="1"/>
          <p:nvPr/>
        </p:nvSpPr>
        <p:spPr>
          <a:xfrm>
            <a:off x="3749878" y="1174459"/>
            <a:ext cx="196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School…What is that?</a:t>
            </a:r>
          </a:p>
        </p:txBody>
      </p:sp>
    </p:spTree>
    <p:extLst>
      <p:ext uri="{BB962C8B-B14F-4D97-AF65-F5344CB8AC3E}">
        <p14:creationId xmlns:p14="http://schemas.microsoft.com/office/powerpoint/2010/main" val="3099208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3DB0C0-710B-4AB5-9D35-53493A5CA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" r="56988"/>
          <a:stretch/>
        </p:blipFill>
        <p:spPr>
          <a:xfrm rot="10800000">
            <a:off x="3960701" y="377504"/>
            <a:ext cx="4597980" cy="571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55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3" y="0"/>
            <a:ext cx="107106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DC98EE-755F-49BB-949F-91EED8614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7" t="5810" r="1539" b="4648"/>
          <a:stretch/>
        </p:blipFill>
        <p:spPr>
          <a:xfrm rot="10800000">
            <a:off x="2740404" y="184557"/>
            <a:ext cx="6711191" cy="614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34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90833E-0E84-4B17-A6F1-6124F2C5CD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3" r="60147"/>
          <a:stretch/>
        </p:blipFill>
        <p:spPr>
          <a:xfrm rot="10800000">
            <a:off x="3733098" y="524010"/>
            <a:ext cx="4412611" cy="55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85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559347-4082-43EA-B37F-7C14E5B244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r="1540" b="5260"/>
          <a:stretch/>
        </p:blipFill>
        <p:spPr>
          <a:xfrm rot="10800000">
            <a:off x="2323750" y="897619"/>
            <a:ext cx="7306812" cy="468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0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4299A-5C6A-46FE-A42D-50F27E1F0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4" y="0"/>
            <a:ext cx="1071067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99F22-3FC4-4D49-B102-0BBEAAB860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2" t="-1468" r="36775" b="43303"/>
          <a:stretch/>
        </p:blipFill>
        <p:spPr>
          <a:xfrm rot="10800000">
            <a:off x="1260782" y="209724"/>
            <a:ext cx="5618190" cy="3988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5DAB1D-1771-458B-9BF7-0613E8251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311" y="2012616"/>
            <a:ext cx="3559099" cy="3389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EA57F0-BA08-4883-9DC1-1566815D6AE5}"/>
              </a:ext>
            </a:extLst>
          </p:cNvPr>
          <p:cNvSpPr txBox="1"/>
          <p:nvPr/>
        </p:nvSpPr>
        <p:spPr>
          <a:xfrm>
            <a:off x="2796330" y="5668860"/>
            <a:ext cx="40826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Oh </a:t>
            </a:r>
            <a:r>
              <a:rPr lang="en-GB"/>
              <a:t>Hello Ms </a:t>
            </a:r>
            <a:r>
              <a:rPr lang="en-GB" dirty="0"/>
              <a:t>Edwards…this is my friend, the Colour Monster!</a:t>
            </a:r>
          </a:p>
        </p:txBody>
      </p:sp>
    </p:spTree>
    <p:extLst>
      <p:ext uri="{BB962C8B-B14F-4D97-AF65-F5344CB8AC3E}">
        <p14:creationId xmlns:p14="http://schemas.microsoft.com/office/powerpoint/2010/main" val="327501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102</Words>
  <Application>Microsoft Office PowerPoint</Application>
  <PresentationFormat>Widescreen</PresentationFormat>
  <Paragraphs>10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Wheeler</dc:creator>
  <cp:lastModifiedBy>Judy Hargreaves</cp:lastModifiedBy>
  <cp:revision>13</cp:revision>
  <dcterms:created xsi:type="dcterms:W3CDTF">2025-09-09T16:45:16Z</dcterms:created>
  <dcterms:modified xsi:type="dcterms:W3CDTF">2025-09-10T17:26:20Z</dcterms:modified>
</cp:coreProperties>
</file>