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C7A-9918-42B9-92C2-63D38DA155C7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849E-3A93-44FD-8ED5-6ED6A754505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C7A-9918-42B9-92C2-63D38DA155C7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849E-3A93-44FD-8ED5-6ED6A75450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C7A-9918-42B9-92C2-63D38DA155C7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849E-3A93-44FD-8ED5-6ED6A75450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C7A-9918-42B9-92C2-63D38DA155C7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849E-3A93-44FD-8ED5-6ED6A75450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C7A-9918-42B9-92C2-63D38DA155C7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849E-3A93-44FD-8ED5-6ED6A754505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C7A-9918-42B9-92C2-63D38DA155C7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849E-3A93-44FD-8ED5-6ED6A75450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C7A-9918-42B9-92C2-63D38DA155C7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849E-3A93-44FD-8ED5-6ED6A754505C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C7A-9918-42B9-92C2-63D38DA155C7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849E-3A93-44FD-8ED5-6ED6A75450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C7A-9918-42B9-92C2-63D38DA155C7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849E-3A93-44FD-8ED5-6ED6A75450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C7A-9918-42B9-92C2-63D38DA155C7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849E-3A93-44FD-8ED5-6ED6A754505C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C7A-9918-42B9-92C2-63D38DA155C7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849E-3A93-44FD-8ED5-6ED6A75450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25D3AC7A-9918-42B9-92C2-63D38DA155C7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8F5849E-3A93-44FD-8ED5-6ED6A754505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World Dance Day 2019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@ Walter Infant School and Nursery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816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35707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9497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728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4774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78930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307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69112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9586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2775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425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9004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8389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7964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3523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07971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40742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3076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3216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10297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8"/>
          <a:stretch/>
        </p:blipFill>
        <p:spPr>
          <a:xfrm>
            <a:off x="1943100" y="685800"/>
            <a:ext cx="4549140" cy="3886200"/>
          </a:xfrm>
        </p:spPr>
      </p:pic>
    </p:spTree>
    <p:extLst>
      <p:ext uri="{BB962C8B-B14F-4D97-AF65-F5344CB8AC3E}">
        <p14:creationId xmlns:p14="http://schemas.microsoft.com/office/powerpoint/2010/main" val="41694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2165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76639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01376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824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00723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18312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696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55534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0084" y="155642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0911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2431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5504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7973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81885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2123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55715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01973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08848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71076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8266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9</TotalTime>
  <Words>10</Words>
  <Application>Microsoft Office PowerPoint</Application>
  <PresentationFormat>On-screen Show (4:3)</PresentationFormat>
  <Paragraphs>2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NewsPrint</vt:lpstr>
      <vt:lpstr>World Dance Day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Dance Day 2019</dc:title>
  <dc:creator>Judy Wheeler</dc:creator>
  <cp:lastModifiedBy>Judy Wheeler</cp:lastModifiedBy>
  <cp:revision>1</cp:revision>
  <dcterms:created xsi:type="dcterms:W3CDTF">2019-05-02T12:57:59Z</dcterms:created>
  <dcterms:modified xsi:type="dcterms:W3CDTF">2019-05-02T13:07:52Z</dcterms:modified>
</cp:coreProperties>
</file>