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B4BF490-73B8-425C-BA98-084BA471FAD9}" type="datetimeFigureOut">
              <a:rPr lang="en-GB" smtClean="0"/>
              <a:t>22/10/2021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D6C94D4-8147-4780-948D-75FA2143995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October 2021</a:t>
            </a:r>
          </a:p>
          <a:p>
            <a:r>
              <a:rPr lang="en-GB" dirty="0" smtClean="0"/>
              <a:t>Walter Infant School and Nursery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2 WENT TO LEGOLAND!</a:t>
            </a:r>
            <a:endParaRPr lang="en-GB" dirty="0"/>
          </a:p>
        </p:txBody>
      </p:sp>
      <p:pic>
        <p:nvPicPr>
          <p:cNvPr id="1028" name="Picture 4" descr="Newsroom - About us - LEGO.com 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53136"/>
            <a:ext cx="7028783" cy="187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82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45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447800"/>
            <a:ext cx="3429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1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831532" cy="437364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940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831532" cy="437364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33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831532" cy="437364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526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831532" cy="437364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55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5831532" cy="437364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959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356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901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488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8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339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8" r="30512" b="32143"/>
          <a:stretch/>
        </p:blipFill>
        <p:spPr>
          <a:xfrm>
            <a:off x="2411759" y="1628800"/>
            <a:ext cx="5003721" cy="424847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848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14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71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r="8049" b="19557"/>
          <a:stretch/>
        </p:blipFill>
        <p:spPr>
          <a:xfrm>
            <a:off x="2575614" y="1988840"/>
            <a:ext cx="4629008" cy="391025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819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730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328" y="1772816"/>
            <a:ext cx="3280236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23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69" y="1772816"/>
            <a:ext cx="3011154" cy="437364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111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4" r="16977"/>
          <a:stretch/>
        </p:blipFill>
        <p:spPr>
          <a:xfrm>
            <a:off x="2843808" y="1988839"/>
            <a:ext cx="4608512" cy="438917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2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240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1988839"/>
            <a:ext cx="3291879" cy="438917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62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1988839"/>
            <a:ext cx="3291879" cy="438917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141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1988839"/>
            <a:ext cx="3291879" cy="438917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66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14907"/>
            <a:ext cx="5667099" cy="425032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72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74" y="1714907"/>
            <a:ext cx="3187743" cy="425032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08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104190"/>
            <a:ext cx="5318809" cy="398910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05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2104190"/>
            <a:ext cx="5318807" cy="398910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9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2104190"/>
            <a:ext cx="5318807" cy="398910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13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2104190"/>
            <a:ext cx="5318806" cy="398910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185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2104190"/>
            <a:ext cx="5318806" cy="398910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9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89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2104190"/>
            <a:ext cx="5318805" cy="398910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25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2104190"/>
            <a:ext cx="5318805" cy="398910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59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104190"/>
            <a:ext cx="5318803" cy="398910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02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104190"/>
            <a:ext cx="5318803" cy="398910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784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104190"/>
            <a:ext cx="5318802" cy="398910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7005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104190"/>
            <a:ext cx="5318802" cy="398910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5785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104190"/>
            <a:ext cx="5318801" cy="398910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83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104190"/>
            <a:ext cx="5318801" cy="39891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5861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9" y="2104190"/>
            <a:ext cx="5318799" cy="39891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173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9" y="2104190"/>
            <a:ext cx="5318799" cy="398909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1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6306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9" y="2104190"/>
            <a:ext cx="5318798" cy="398909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8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9" y="2104190"/>
            <a:ext cx="5318798" cy="398909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525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9" y="2104190"/>
            <a:ext cx="5318797" cy="398909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900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9" y="2104190"/>
            <a:ext cx="5318797" cy="398909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7940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0" y="2104190"/>
            <a:ext cx="5318795" cy="398909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25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0" y="2104190"/>
            <a:ext cx="5318795" cy="398909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370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0" y="2104190"/>
            <a:ext cx="5318794" cy="398909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171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0" y="2104190"/>
            <a:ext cx="5318794" cy="398909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610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0" y="2104190"/>
            <a:ext cx="5318793" cy="398909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565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0" y="2104190"/>
            <a:ext cx="5318793" cy="398909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8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53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1" y="2104190"/>
            <a:ext cx="5318791" cy="398909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23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1" y="2104190"/>
            <a:ext cx="5318791" cy="398909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82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1" y="2104190"/>
            <a:ext cx="5318790" cy="398909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84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1" y="2104190"/>
            <a:ext cx="5318790" cy="398909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438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1" y="2104190"/>
            <a:ext cx="5318789" cy="398909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9410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1" y="2104190"/>
            <a:ext cx="5318789" cy="398909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336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2" y="2104190"/>
            <a:ext cx="5318787" cy="398909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5045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42" y="2104190"/>
            <a:ext cx="5318787" cy="398909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48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27" y="2104190"/>
            <a:ext cx="2991817" cy="398909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643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04864"/>
            <a:ext cx="4875388" cy="365654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9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9576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2204864"/>
            <a:ext cx="4875386" cy="365654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7549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72816"/>
            <a:ext cx="3448856" cy="4598475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3847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9" y="1718810"/>
            <a:ext cx="3388876" cy="4518502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039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9" y="1718810"/>
            <a:ext cx="3388876" cy="451850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122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9" y="1718810"/>
            <a:ext cx="3388875" cy="451850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6419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9" y="1718810"/>
            <a:ext cx="3388875" cy="45185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523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9" y="1718810"/>
            <a:ext cx="3388875" cy="45185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095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9" y="1718810"/>
            <a:ext cx="3388875" cy="45185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5521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559" y="1718810"/>
            <a:ext cx="3388875" cy="45185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758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6" cy="363808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69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958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5" cy="363808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054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5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22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1876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736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0771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907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2406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607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991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68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0376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548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3373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566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5" y="2060848"/>
            <a:ext cx="4850784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2054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74" y="2060848"/>
            <a:ext cx="2728566" cy="3638088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45224"/>
            <a:ext cx="1597446" cy="1063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ewsroom - About us - LEGO.com 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 b="22389"/>
          <a:stretch/>
        </p:blipFill>
        <p:spPr bwMode="auto">
          <a:xfrm>
            <a:off x="1973794" y="260648"/>
            <a:ext cx="5832648" cy="101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442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63</TotalTime>
  <Words>13</Words>
  <Application>Microsoft Office PowerPoint</Application>
  <PresentationFormat>On-screen Show (4:3)</PresentationFormat>
  <Paragraphs>3</Paragraphs>
  <Slides>94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Equity</vt:lpstr>
      <vt:lpstr>YEAR 2 WENT TO LEGOLAND!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2 WENT TO LEGOLAND!</dc:title>
  <dc:creator>Judy Wheeler</dc:creator>
  <cp:lastModifiedBy>Judy Wheeler</cp:lastModifiedBy>
  <cp:revision>10</cp:revision>
  <dcterms:created xsi:type="dcterms:W3CDTF">2021-10-22T08:48:28Z</dcterms:created>
  <dcterms:modified xsi:type="dcterms:W3CDTF">2021-10-22T09:51:52Z</dcterms:modified>
</cp:coreProperties>
</file>