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73" r:id="rId5"/>
    <p:sldId id="275" r:id="rId6"/>
    <p:sldId id="276" r:id="rId7"/>
    <p:sldId id="277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65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61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63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15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58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6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76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3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9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206B9-7DF6-41E0-AA64-5A7CBAEEC881}" type="datetimeFigureOut">
              <a:rPr lang="en-GB" smtClean="0"/>
              <a:t>19/02/2019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64F65-0A83-4F99-A83C-24514D76D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20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PvwKP8G4sA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PvwKP8G4sA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amazon.co.uk/Rosa-Parks-Little-People-Dreams/dp/1786030179/ref=sr_1_1?ie=UTF8&amp;qid=1548770474&amp;sr=8-1&amp;keywords=rosa+park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200"/>
              </a:clrFrom>
              <a:clrTo>
                <a:srgbClr val="FFF2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63" y="2085138"/>
            <a:ext cx="4114400" cy="3672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4505" y="295422"/>
            <a:ext cx="8102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Rosa Parks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926" y="1716257"/>
            <a:ext cx="3096921" cy="441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1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94299" y="6004054"/>
            <a:ext cx="5403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hlinkClick r:id="rId3"/>
              </a:rPr>
              <a:t>https://youtu.be/FPvwKP8G4sA</a:t>
            </a:r>
            <a:r>
              <a:rPr lang="en-GB" sz="24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898" y="0"/>
            <a:ext cx="12097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Recently, an episode of Doctor Who featured Rosa Parks.  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The YouTube link below is a short video clip from</a:t>
            </a:r>
            <a:br>
              <a:rPr lang="en-GB" sz="2400" dirty="0"/>
            </a:br>
            <a:r>
              <a:rPr lang="en-GB" sz="2400" dirty="0"/>
              <a:t>that episode showing what happened to Rosa Parks.</a:t>
            </a:r>
          </a:p>
        </p:txBody>
      </p:sp>
      <p:pic>
        <p:nvPicPr>
          <p:cNvPr id="5" name="FPvwKP8G4sA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79427" y="1720666"/>
            <a:ext cx="7328043" cy="412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(41)">
            <a:hlinkClick r:id="rId2"/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94" y="2481943"/>
            <a:ext cx="2509317" cy="3357154"/>
          </a:xfrm>
          <a:prstGeom prst="rect">
            <a:avLst/>
          </a:prstGeom>
        </p:spPr>
      </p:pic>
      <p:pic>
        <p:nvPicPr>
          <p:cNvPr id="3" name="Picture 2" descr="Screenshot (48)">
            <a:hlinkClick r:id="rId2"/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14" y="2481943"/>
            <a:ext cx="5439672" cy="3355616"/>
          </a:xfrm>
          <a:prstGeom prst="rect">
            <a:avLst/>
          </a:prstGeom>
        </p:spPr>
      </p:pic>
      <p:pic>
        <p:nvPicPr>
          <p:cNvPr id="4" name="Picture 3" descr="Screenshot (51)">
            <a:hlinkClick r:id="rId2"/>
          </p:cNvPr>
          <p:cNvPicPr>
            <a:picLocks noGrp="1" noChangeAspect="1"/>
          </p:cNvPicPr>
          <p:nvPr isPhoto="1"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1" t="1332" r="3071" b="14286"/>
          <a:stretch/>
        </p:blipFill>
        <p:spPr>
          <a:xfrm>
            <a:off x="8717280" y="2481943"/>
            <a:ext cx="2885981" cy="3355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We read the story of Rosa Parks to the children.   You can purchase this fabulous book from </a:t>
            </a:r>
            <a:r>
              <a:rPr lang="en-GB" sz="4800" dirty="0">
                <a:hlinkClick r:id="rId2"/>
              </a:rPr>
              <a:t>Amazon</a:t>
            </a:r>
            <a:r>
              <a:rPr lang="en-GB" sz="48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0794" y="6011178"/>
            <a:ext cx="11062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hlinkClick r:id="rId2"/>
              </a:rPr>
              <a:t>https://www.amazon.co.uk/Rosa-Parks-Little-People-Dreams/dp/1786030179/ref=sr_1_1?ie=UTF8&amp;qid=1548770474&amp;sr=8-1&amp;keywords=rosa+parks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25" y="626722"/>
            <a:ext cx="7680960" cy="576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20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0283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70C0"/>
                </a:solidFill>
                <a:cs typeface="Arial" panose="020B0604020202020204" pitchFamily="34" charset="0"/>
              </a:rPr>
              <a:t>Notice and respect similarities and differences between people including physical appearance, background and beliefs, family, religion and language 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70C0"/>
                </a:solidFill>
                <a:cs typeface="Arial" panose="020B0604020202020204" pitchFamily="34" charset="0"/>
              </a:rPr>
              <a:t>Understand what bullying behaviour is, and that there are different types of teasing, joking and bullying and that bullying is hurtful and wrong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70C0"/>
                </a:solidFill>
                <a:cs typeface="Arial" panose="020B0604020202020204" pitchFamily="34" charset="0"/>
              </a:rPr>
              <a:t>Learn how to respond appropriately to bullying behaviour, we know what to do and who to tell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70C0"/>
                </a:solidFill>
                <a:cs typeface="Arial" panose="020B0604020202020204" pitchFamily="34" charset="0"/>
              </a:rPr>
              <a:t>Want everyone to have a positive self-image and show that they are comfortable with themselves. 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70C0"/>
                </a:solidFill>
                <a:cs typeface="Arial" panose="020B0604020202020204" pitchFamily="34" charset="0"/>
              </a:rPr>
              <a:t>Have a developing awareness of our own needs, views and feelings and we are sensitive to the needs, views and feelings of others.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1389" y="527125"/>
            <a:ext cx="515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 Walter Infant School and Nursery we:</a:t>
            </a:r>
          </a:p>
        </p:txBody>
      </p:sp>
    </p:spTree>
    <p:extLst>
      <p:ext uri="{BB962C8B-B14F-4D97-AF65-F5344CB8AC3E}">
        <p14:creationId xmlns:p14="http://schemas.microsoft.com/office/powerpoint/2010/main" val="428173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075" y="1054249"/>
            <a:ext cx="76486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So…….</a:t>
            </a:r>
          </a:p>
          <a:p>
            <a:endParaRPr lang="en-GB" sz="4800" dirty="0"/>
          </a:p>
          <a:p>
            <a:r>
              <a:rPr lang="en-GB" sz="4800" dirty="0"/>
              <a:t>Why are we having this assembly?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492" y="4528969"/>
            <a:ext cx="10424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 children have been sharing racist jokes – jokes about the colour of people’s skin!</a:t>
            </a:r>
          </a:p>
          <a:p>
            <a:endParaRPr lang="en-GB" dirty="0"/>
          </a:p>
          <a:p>
            <a:r>
              <a:rPr lang="en-GB" dirty="0"/>
              <a:t>Some children have used racist language that they may have heard on video games or You Tube or they may have heard teenagers or adults using!</a:t>
            </a:r>
          </a:p>
          <a:p>
            <a:endParaRPr lang="en-GB" dirty="0"/>
          </a:p>
          <a:p>
            <a:r>
              <a:rPr lang="en-GB" dirty="0"/>
              <a:t>Some children have been swearing!</a:t>
            </a:r>
          </a:p>
        </p:txBody>
      </p:sp>
    </p:spTree>
    <p:extLst>
      <p:ext uri="{BB962C8B-B14F-4D97-AF65-F5344CB8AC3E}">
        <p14:creationId xmlns:p14="http://schemas.microsoft.com/office/powerpoint/2010/main" val="9148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075" y="1054249"/>
            <a:ext cx="76486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So…….</a:t>
            </a:r>
          </a:p>
          <a:p>
            <a:r>
              <a:rPr lang="en-GB" sz="4800" dirty="0"/>
              <a:t>What should you do if you hear this sort of language?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492" y="4528969"/>
            <a:ext cx="104241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Tell the person that it is wrong.</a:t>
            </a:r>
          </a:p>
          <a:p>
            <a:r>
              <a:rPr lang="en-GB" dirty="0"/>
              <a:t>Report it to an adult in school.</a:t>
            </a:r>
          </a:p>
          <a:p>
            <a:r>
              <a:rPr lang="en-GB" dirty="0"/>
              <a:t>Tell a grown up at home so that they can let us know.</a:t>
            </a:r>
          </a:p>
          <a:p>
            <a:r>
              <a:rPr lang="en-GB" dirty="0"/>
              <a:t>Racist and disrespectful behaviour will not be tolerated at Walter Infant School </a:t>
            </a:r>
            <a:r>
              <a:rPr lang="en-GB"/>
              <a:t>and Nursery.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89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50" y="866233"/>
            <a:ext cx="7218175" cy="54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057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9">
      <a:majorFont>
        <a:latin typeface="Cooper Black"/>
        <a:ea typeface=""/>
        <a:cs typeface=""/>
      </a:majorFont>
      <a:minorFont>
        <a:latin typeface="Cooper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320</Words>
  <Application>Microsoft Office PowerPoint</Application>
  <PresentationFormat>Widescreen</PresentationFormat>
  <Paragraphs>27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Cooper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Lee</dc:creator>
  <cp:lastModifiedBy>Karen Day</cp:lastModifiedBy>
  <cp:revision>6</cp:revision>
  <dcterms:created xsi:type="dcterms:W3CDTF">2019-01-29T10:15:57Z</dcterms:created>
  <dcterms:modified xsi:type="dcterms:W3CDTF">2019-02-19T10:49:25Z</dcterms:modified>
</cp:coreProperties>
</file>