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2" r:id="rId3"/>
    <p:sldId id="258" r:id="rId4"/>
    <p:sldId id="273" r:id="rId5"/>
    <p:sldId id="275" r:id="rId6"/>
    <p:sldId id="276" r:id="rId7"/>
    <p:sldId id="277" r:id="rId8"/>
    <p:sldId id="274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64" d="100"/>
          <a:sy n="64" d="100"/>
        </p:scale>
        <p:origin x="900" y="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3206B9-7DF6-41E0-AA64-5A7CBAEEC881}" type="datetimeFigureOut">
              <a:rPr lang="en-GB" smtClean="0"/>
              <a:t>19/02/2019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564F65-0A83-4F99-A83C-24514D76D0C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906590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3206B9-7DF6-41E0-AA64-5A7CBAEEC881}" type="datetimeFigureOut">
              <a:rPr lang="en-GB" smtClean="0"/>
              <a:t>19/02/2019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564F65-0A83-4F99-A83C-24514D76D0C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856186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3206B9-7DF6-41E0-AA64-5A7CBAEEC881}" type="datetimeFigureOut">
              <a:rPr lang="en-GB" smtClean="0"/>
              <a:t>19/02/2019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564F65-0A83-4F99-A83C-24514D76D0C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596380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3206B9-7DF6-41E0-AA64-5A7CBAEEC881}" type="datetimeFigureOut">
              <a:rPr lang="en-GB" smtClean="0"/>
              <a:t>19/02/2019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564F65-0A83-4F99-A83C-24514D76D0C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381530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3206B9-7DF6-41E0-AA64-5A7CBAEEC881}" type="datetimeFigureOut">
              <a:rPr lang="en-GB" smtClean="0"/>
              <a:t>19/02/2019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564F65-0A83-4F99-A83C-24514D76D0C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195889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3206B9-7DF6-41E0-AA64-5A7CBAEEC881}" type="datetimeFigureOut">
              <a:rPr lang="en-GB" smtClean="0"/>
              <a:t>19/02/2019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564F65-0A83-4F99-A83C-24514D76D0C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119661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3206B9-7DF6-41E0-AA64-5A7CBAEEC881}" type="datetimeFigureOut">
              <a:rPr lang="en-GB" smtClean="0"/>
              <a:t>19/02/2019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564F65-0A83-4F99-A83C-24514D76D0C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0439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3206B9-7DF6-41E0-AA64-5A7CBAEEC881}" type="datetimeFigureOut">
              <a:rPr lang="en-GB" smtClean="0"/>
              <a:t>19/02/2019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564F65-0A83-4F99-A83C-24514D76D0C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699763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3206B9-7DF6-41E0-AA64-5A7CBAEEC881}" type="datetimeFigureOut">
              <a:rPr lang="en-GB" smtClean="0"/>
              <a:t>19/02/2019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564F65-0A83-4F99-A83C-24514D76D0C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165319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3206B9-7DF6-41E0-AA64-5A7CBAEEC881}" type="datetimeFigureOut">
              <a:rPr lang="en-GB" smtClean="0"/>
              <a:t>19/02/2019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564F65-0A83-4F99-A83C-24514D76D0C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0120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3206B9-7DF6-41E0-AA64-5A7CBAEEC881}" type="datetimeFigureOut">
              <a:rPr lang="en-GB" smtClean="0"/>
              <a:t>19/02/2019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564F65-0A83-4F99-A83C-24514D76D0C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568914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3206B9-7DF6-41E0-AA64-5A7CBAEEC881}" type="datetimeFigureOut">
              <a:rPr lang="en-GB" smtClean="0"/>
              <a:t>19/02/2019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564F65-0A83-4F99-A83C-24514D76D0C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042015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FPvwKP8G4sA" TargetMode="External"/><Relationship Id="rId2" Type="http://schemas.openxmlformats.org/officeDocument/2006/relationships/slideLayout" Target="../slideLayouts/slideLayout7.xml"/><Relationship Id="rId1" Type="http://schemas.openxmlformats.org/officeDocument/2006/relationships/video" Target="https://www.youtube.com/embed/FPvwKP8G4sA" TargetMode="Externa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https://www.amazon.co.uk/Rosa-Parks-Little-People-Dreams/dp/1786030179/ref=sr_1_1?ie=UTF8&amp;qid=1548770474&amp;sr=8-1&amp;keywords=rosa+parks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clrChange>
              <a:clrFrom>
                <a:srgbClr val="FFF200"/>
              </a:clrFrom>
              <a:clrTo>
                <a:srgbClr val="FFF2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6363" y="2085138"/>
            <a:ext cx="4114400" cy="367241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044505" y="295422"/>
            <a:ext cx="810299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7200" dirty="0"/>
              <a:t>Rosa Parks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0926" y="1716257"/>
            <a:ext cx="3096921" cy="44101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32154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394299" y="6004054"/>
            <a:ext cx="540340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sz="2400" dirty="0">
                <a:hlinkClick r:id="rId3"/>
              </a:rPr>
              <a:t>https://youtu.be/FPvwKP8G4sA</a:t>
            </a:r>
            <a:r>
              <a:rPr lang="en-GB" sz="2400" dirty="0"/>
              <a:t>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94898" y="0"/>
            <a:ext cx="1209710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/>
              <a:t>Recently, an episode of Doctor Who featured Rosa Parks.  </a:t>
            </a:r>
          </a:p>
          <a:p>
            <a:pPr algn="ctr"/>
            <a:endParaRPr lang="en-GB" sz="2400" dirty="0"/>
          </a:p>
          <a:p>
            <a:pPr algn="ctr"/>
            <a:r>
              <a:rPr lang="en-GB" sz="2400" dirty="0"/>
              <a:t>The YouTube link below is a short video clip from</a:t>
            </a:r>
            <a:br>
              <a:rPr lang="en-GB" sz="2400" dirty="0"/>
            </a:br>
            <a:r>
              <a:rPr lang="en-GB" sz="2400" dirty="0"/>
              <a:t>that episode showing what happened to Rosa Parks.</a:t>
            </a:r>
          </a:p>
        </p:txBody>
      </p:sp>
      <p:pic>
        <p:nvPicPr>
          <p:cNvPr id="5" name="FPvwKP8G4sA"/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2479427" y="1720666"/>
            <a:ext cx="7328043" cy="41220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5542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shot (41)">
            <a:hlinkClick r:id="rId2"/>
          </p:cNvPr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794" y="2481943"/>
            <a:ext cx="2509317" cy="3357154"/>
          </a:xfrm>
          <a:prstGeom prst="rect">
            <a:avLst/>
          </a:prstGeom>
        </p:spPr>
      </p:pic>
      <p:pic>
        <p:nvPicPr>
          <p:cNvPr id="3" name="Picture 2" descr="Screenshot (48)">
            <a:hlinkClick r:id="rId2"/>
          </p:cNvPr>
          <p:cNvPicPr>
            <a:picLocks noGrp="1" noChangeAspect="1"/>
          </p:cNvPicPr>
          <p:nvPr isPhoto="1"/>
        </p:nvPicPr>
        <p:blipFill>
          <a:blip r:embed="rId4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1814" y="2481943"/>
            <a:ext cx="5439672" cy="3355616"/>
          </a:xfrm>
          <a:prstGeom prst="rect">
            <a:avLst/>
          </a:prstGeom>
        </p:spPr>
      </p:pic>
      <p:pic>
        <p:nvPicPr>
          <p:cNvPr id="4" name="Picture 3" descr="Screenshot (51)">
            <a:hlinkClick r:id="rId2"/>
          </p:cNvPr>
          <p:cNvPicPr>
            <a:picLocks noGrp="1" noChangeAspect="1"/>
          </p:cNvPicPr>
          <p:nvPr isPhoto="1"/>
        </p:nvPicPr>
        <p:blipFill rotWithShape="1">
          <a:blip r:embed="rId5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161" t="1332" r="3071" b="14286"/>
          <a:stretch/>
        </p:blipFill>
        <p:spPr>
          <a:xfrm>
            <a:off x="8717280" y="2481943"/>
            <a:ext cx="2885981" cy="335561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0" y="0"/>
            <a:ext cx="121920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800" dirty="0"/>
              <a:t>We read the story of Rosa Parks to the children.   You can purchase this fabulous book from </a:t>
            </a:r>
            <a:r>
              <a:rPr lang="en-GB" sz="4800" dirty="0">
                <a:hlinkClick r:id="rId2"/>
              </a:rPr>
              <a:t>Amazon</a:t>
            </a:r>
            <a:r>
              <a:rPr lang="en-GB" sz="4800" dirty="0"/>
              <a:t>.</a:t>
            </a:r>
          </a:p>
        </p:txBody>
      </p:sp>
      <p:sp>
        <p:nvSpPr>
          <p:cNvPr id="6" name="Rectangle 5"/>
          <p:cNvSpPr/>
          <p:nvPr/>
        </p:nvSpPr>
        <p:spPr>
          <a:xfrm>
            <a:off x="540794" y="6011178"/>
            <a:ext cx="1106246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600" dirty="0">
                <a:hlinkClick r:id="rId2"/>
              </a:rPr>
              <a:t>https://www.amazon.co.uk/Rosa-Parks-Little-People-Dreams/dp/1786030179/ref=sr_1_1?ie=UTF8&amp;qid=1548770474&amp;sr=8-1&amp;keywords=rosa+parks</a:t>
            </a:r>
            <a:r>
              <a:rPr lang="en-GB" sz="16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375242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5925" y="626722"/>
            <a:ext cx="7680960" cy="57607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1420213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048000" y="1028343"/>
            <a:ext cx="6096000" cy="4524315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en-GB" altLang="en-US" dirty="0">
                <a:solidFill>
                  <a:srgbClr val="0070C0"/>
                </a:solidFill>
                <a:cs typeface="Arial" panose="020B0604020202020204" pitchFamily="34" charset="0"/>
              </a:rPr>
              <a:t>Notice and respect similarities and differences between people including physical appearance, background and beliefs, family, religion and language </a:t>
            </a:r>
          </a:p>
          <a:p>
            <a:pPr marL="285750" indent="-28575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en-GB" altLang="en-US" dirty="0">
                <a:solidFill>
                  <a:srgbClr val="0070C0"/>
                </a:solidFill>
                <a:cs typeface="Arial" panose="020B0604020202020204" pitchFamily="34" charset="0"/>
              </a:rPr>
              <a:t>Understand what bullying behaviour is, and that there are different types of teasing, joking and bullying and that bullying is hurtful and wrong</a:t>
            </a:r>
          </a:p>
          <a:p>
            <a:pPr marL="285750" indent="-28575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en-GB" altLang="en-US" dirty="0">
                <a:solidFill>
                  <a:srgbClr val="0070C0"/>
                </a:solidFill>
                <a:cs typeface="Arial" panose="020B0604020202020204" pitchFamily="34" charset="0"/>
              </a:rPr>
              <a:t>Learn how to respond appropriately to bullying behaviour, we know what to do and who to tell</a:t>
            </a:r>
          </a:p>
          <a:p>
            <a:pPr marL="285750" indent="-28575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en-GB" altLang="en-US" dirty="0">
                <a:solidFill>
                  <a:srgbClr val="0070C0"/>
                </a:solidFill>
                <a:cs typeface="Arial" panose="020B0604020202020204" pitchFamily="34" charset="0"/>
              </a:rPr>
              <a:t>Want everyone to have a positive self-image and show that they are comfortable with themselves. </a:t>
            </a:r>
          </a:p>
          <a:p>
            <a:pPr marL="285750" indent="-28575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en-GB" altLang="en-US" dirty="0">
                <a:solidFill>
                  <a:srgbClr val="0070C0"/>
                </a:solidFill>
                <a:cs typeface="Arial" panose="020B0604020202020204" pitchFamily="34" charset="0"/>
              </a:rPr>
              <a:t>Have a developing awareness of our own needs, views and feelings and we are sensitive to the needs, views and feelings of others.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711389" y="527125"/>
            <a:ext cx="51529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At Walter Infant School and Nursery we:</a:t>
            </a:r>
          </a:p>
        </p:txBody>
      </p:sp>
    </p:spTree>
    <p:extLst>
      <p:ext uri="{BB962C8B-B14F-4D97-AF65-F5344CB8AC3E}">
        <p14:creationId xmlns:p14="http://schemas.microsoft.com/office/powerpoint/2010/main" val="42817359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16075" y="1054249"/>
            <a:ext cx="7648687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800" dirty="0"/>
              <a:t>So…….</a:t>
            </a:r>
          </a:p>
          <a:p>
            <a:endParaRPr lang="en-GB" sz="4800" dirty="0"/>
          </a:p>
          <a:p>
            <a:r>
              <a:rPr lang="en-GB" sz="4800" dirty="0"/>
              <a:t>Why are we having this assembly?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043492" y="4528969"/>
            <a:ext cx="1042416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Some children have been sharing racist jokes – jokes about the colour of people’s skin!</a:t>
            </a:r>
          </a:p>
          <a:p>
            <a:endParaRPr lang="en-GB" dirty="0"/>
          </a:p>
          <a:p>
            <a:r>
              <a:rPr lang="en-GB" dirty="0"/>
              <a:t>Some children have used racist language that they may have heard on video games or You Tube or they may have heard teenagers or adults using!</a:t>
            </a:r>
          </a:p>
          <a:p>
            <a:endParaRPr lang="en-GB" dirty="0"/>
          </a:p>
          <a:p>
            <a:r>
              <a:rPr lang="en-GB" dirty="0"/>
              <a:t>Some children have been swearing!</a:t>
            </a:r>
          </a:p>
        </p:txBody>
      </p:sp>
    </p:spTree>
    <p:extLst>
      <p:ext uri="{BB962C8B-B14F-4D97-AF65-F5344CB8AC3E}">
        <p14:creationId xmlns:p14="http://schemas.microsoft.com/office/powerpoint/2010/main" val="9148316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16075" y="1054249"/>
            <a:ext cx="7648687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800" dirty="0"/>
              <a:t>So…….</a:t>
            </a:r>
          </a:p>
          <a:p>
            <a:r>
              <a:rPr lang="en-GB" sz="4800" dirty="0"/>
              <a:t>What should you do if you hear this sort of language?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043492" y="4528969"/>
            <a:ext cx="1042416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Tell the person that it is wrong.</a:t>
            </a:r>
          </a:p>
          <a:p>
            <a:r>
              <a:rPr lang="en-GB" dirty="0"/>
              <a:t>Report it to an adult in school.</a:t>
            </a:r>
          </a:p>
          <a:p>
            <a:r>
              <a:rPr lang="en-GB" dirty="0"/>
              <a:t>Tell a grown up at home so that they can let us know.</a:t>
            </a:r>
          </a:p>
          <a:p>
            <a:r>
              <a:rPr lang="en-GB" dirty="0"/>
              <a:t>Racist and disrespectful behaviour will not be tolerated at Walter Infant School </a:t>
            </a:r>
            <a:r>
              <a:rPr lang="en-GB"/>
              <a:t>and Nursery.</a:t>
            </a:r>
            <a:endParaRPr lang="en-GB" dirty="0"/>
          </a:p>
          <a:p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918962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3250" y="866233"/>
            <a:ext cx="7218175" cy="54136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0205720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9">
      <a:majorFont>
        <a:latin typeface="Cooper Black"/>
        <a:ea typeface=""/>
        <a:cs typeface=""/>
      </a:majorFont>
      <a:minorFont>
        <a:latin typeface="Cooper Black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37</TotalTime>
  <Words>320</Words>
  <Application>Microsoft Office PowerPoint</Application>
  <PresentationFormat>Widescreen</PresentationFormat>
  <Paragraphs>27</Paragraphs>
  <Slides>8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1" baseType="lpstr">
      <vt:lpstr>Arial</vt:lpstr>
      <vt:lpstr>Cooper Black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Justin Lee</dc:creator>
  <cp:lastModifiedBy>Karen Day</cp:lastModifiedBy>
  <cp:revision>6</cp:revision>
  <dcterms:created xsi:type="dcterms:W3CDTF">2019-01-29T10:15:57Z</dcterms:created>
  <dcterms:modified xsi:type="dcterms:W3CDTF">2019-02-19T10:49:25Z</dcterms:modified>
</cp:coreProperties>
</file>