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FCFD6-5BAA-4FC6-9A33-D99D7558E30D}" v="20" dt="2024-03-24T16:54:27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502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35075"/>
            <a:ext cx="4805363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502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7848"/>
              </p:ext>
            </p:extLst>
          </p:nvPr>
        </p:nvGraphicFramePr>
        <p:xfrm>
          <a:off x="2471376" y="503720"/>
          <a:ext cx="7216911" cy="152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628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233593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431560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305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51062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Vegetarian </a:t>
                      </a:r>
                      <a:r>
                        <a:rPr lang="en-US" sz="750" b="0" i="0" u="none" strike="noStrike" noProof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Lasagne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68376"/>
              </p:ext>
            </p:extLst>
          </p:nvPr>
        </p:nvGraphicFramePr>
        <p:xfrm>
          <a:off x="2471376" y="2097934"/>
          <a:ext cx="7024778" cy="165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693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Curry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Greek Chicken Pitta with Rice, Tzatziki &amp;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87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Curry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  <a:p>
                      <a:pPr algn="ctr"/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83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3549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5011" y="36692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16" y="1989652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37940"/>
              </p:ext>
            </p:extLst>
          </p:nvPr>
        </p:nvGraphicFramePr>
        <p:xfrm>
          <a:off x="2471376" y="612390"/>
          <a:ext cx="7130644" cy="152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931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P3/ C6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SB9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PRIV225 Tomato Pasta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V236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D235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66645" y="5425583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89890"/>
              </p:ext>
            </p:extLst>
          </p:nvPr>
        </p:nvGraphicFramePr>
        <p:xfrm>
          <a:off x="2524309" y="2071491"/>
          <a:ext cx="7024778" cy="172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752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4956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PRIV108 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PRIV242 Vegetarian Lasagne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endParaRPr lang="en-GB" sz="600" b="0" i="1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C4/C5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6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Whirl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endParaRPr lang="en-GB" sz="600" b="1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PRIV225 Tomato Pasta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V251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D249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D224 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98127"/>
              </p:ext>
            </p:extLst>
          </p:nvPr>
        </p:nvGraphicFramePr>
        <p:xfrm>
          <a:off x="2471376" y="3733497"/>
          <a:ext cx="7130644" cy="151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FE2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P5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C92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PRIV225 Tomato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Pasta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Fruit with </a:t>
                      </a:r>
                      <a:r>
                        <a:rPr lang="en-GB" sz="750" b="1" dirty="0">
                          <a:latin typeface="Century Gothic"/>
                        </a:rPr>
                        <a:t>D13 </a:t>
                      </a:r>
                      <a:r>
                        <a:rPr lang="en-GB" sz="750" b="0" dirty="0">
                          <a:latin typeface="Century Gothic"/>
                        </a:rPr>
                        <a:t>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D219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Props1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cc315347-6dc2-4f31-871c-4fac13c8e90b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762</Words>
  <Application>Microsoft Office PowerPoint</Application>
  <PresentationFormat>A4 Paper (210x297 mm)</PresentationFormat>
  <Paragraphs>290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Lynnette Hemmings</cp:lastModifiedBy>
  <cp:revision>20</cp:revision>
  <cp:lastPrinted>2024-04-16T07:39:08Z</cp:lastPrinted>
  <dcterms:created xsi:type="dcterms:W3CDTF">2014-08-19T19:35:20Z</dcterms:created>
  <dcterms:modified xsi:type="dcterms:W3CDTF">2024-04-16T09:27:26Z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